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60" r:id="rId3"/>
    <p:sldId id="332" r:id="rId4"/>
    <p:sldId id="304" r:id="rId5"/>
    <p:sldId id="328" r:id="rId6"/>
    <p:sldId id="259" r:id="rId7"/>
    <p:sldId id="333" r:id="rId8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0"/>
      <p:bold r:id="rId11"/>
      <p:italic r:id="rId12"/>
      <p:boldItalic r:id="rId13"/>
    </p:embeddedFont>
    <p:embeddedFont>
      <p:font typeface="Rubik Medium" panose="020B0604020202020204" charset="-79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39026A-5A96-4AB7-BCB4-EE54C13846EB}">
  <a:tblStyle styleId="{1C39026A-5A96-4AB7-BCB4-EE54C1384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60"/>
  </p:normalViewPr>
  <p:slideViewPr>
    <p:cSldViewPr snapToGrid="0">
      <p:cViewPr varScale="1">
        <p:scale>
          <a:sx n="94" d="100"/>
          <a:sy n="94" d="100"/>
        </p:scale>
        <p:origin x="6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2f8a9b180_0_7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2f8a9b180_0_7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5BDB74CB-204E-B677-B260-0FC85E66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713dd7111_0_1537:notes">
            <a:extLst>
              <a:ext uri="{FF2B5EF4-FFF2-40B4-BE49-F238E27FC236}">
                <a16:creationId xmlns:a16="http://schemas.microsoft.com/office/drawing/2014/main" id="{00A09649-B1C8-9492-E9ED-11363BCCE4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713dd7111_0_1537:notes">
            <a:extLst>
              <a:ext uri="{FF2B5EF4-FFF2-40B4-BE49-F238E27FC236}">
                <a16:creationId xmlns:a16="http://schemas.microsoft.com/office/drawing/2014/main" id="{1EF0B2F6-8FA3-6E7C-0AD3-ECC2378C07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61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0" name="Google Shape;6300;ga2f8a9b180_2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1" name="Google Shape;6301;ga2f8a9b180_2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9">
          <a:extLst>
            <a:ext uri="{FF2B5EF4-FFF2-40B4-BE49-F238E27FC236}">
              <a16:creationId xmlns:a16="http://schemas.microsoft.com/office/drawing/2014/main" id="{587772E8-9A51-251C-43CE-995E45177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0" name="Google Shape;6300;ga2f8a9b180_2_2075:notes">
            <a:extLst>
              <a:ext uri="{FF2B5EF4-FFF2-40B4-BE49-F238E27FC236}">
                <a16:creationId xmlns:a16="http://schemas.microsoft.com/office/drawing/2014/main" id="{3EF8569B-364D-BD8D-4422-2273A3B04F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1" name="Google Shape;6301;ga2f8a9b180_2_2075:notes">
            <a:extLst>
              <a:ext uri="{FF2B5EF4-FFF2-40B4-BE49-F238E27FC236}">
                <a16:creationId xmlns:a16="http://schemas.microsoft.com/office/drawing/2014/main" id="{817DA29D-7D6C-53F9-AB97-2D153C2291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85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713dd7111_0_1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713dd7111_0_1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>
          <a:extLst>
            <a:ext uri="{FF2B5EF4-FFF2-40B4-BE49-F238E27FC236}">
              <a16:creationId xmlns:a16="http://schemas.microsoft.com/office/drawing/2014/main" id="{960CF9B0-7FB4-C8FA-03FD-5958AB61D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2f8a9b180_0_7776:notes">
            <a:extLst>
              <a:ext uri="{FF2B5EF4-FFF2-40B4-BE49-F238E27FC236}">
                <a16:creationId xmlns:a16="http://schemas.microsoft.com/office/drawing/2014/main" id="{9F432E90-B3EF-5D96-BC28-6C71323CD0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2f8a9b180_0_7776:notes">
            <a:extLst>
              <a:ext uri="{FF2B5EF4-FFF2-40B4-BE49-F238E27FC236}">
                <a16:creationId xmlns:a16="http://schemas.microsoft.com/office/drawing/2014/main" id="{D7809D47-8FC7-7D3B-E0DF-0229D52D15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25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-5400000">
            <a:off x="533425" y="1438707"/>
            <a:ext cx="588600" cy="588600"/>
            <a:chOff x="1035673" y="540685"/>
            <a:chExt cx="588600" cy="588600"/>
          </a:xfrm>
        </p:grpSpPr>
        <p:sp>
          <p:nvSpPr>
            <p:cNvPr id="10" name="Google Shape;10;p2"/>
            <p:cNvSpPr/>
            <p:nvPr/>
          </p:nvSpPr>
          <p:spPr>
            <a:xfrm rot="2700000">
              <a:off x="1121871" y="626883"/>
              <a:ext cx="416203" cy="416203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outerShdw dist="28575" dir="528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 rot="2700000" flipH="1">
              <a:off x="1291281" y="718602"/>
              <a:ext cx="66185" cy="6618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2700000" flipH="1">
              <a:off x="1302456" y="885286"/>
              <a:ext cx="66185" cy="6618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3;p2"/>
          <p:cNvGrpSpPr/>
          <p:nvPr/>
        </p:nvGrpSpPr>
        <p:grpSpPr>
          <a:xfrm>
            <a:off x="378250" y="281275"/>
            <a:ext cx="8515775" cy="4576050"/>
            <a:chOff x="378250" y="281275"/>
            <a:chExt cx="8515775" cy="4576050"/>
          </a:xfrm>
        </p:grpSpPr>
        <p:cxnSp>
          <p:nvCxnSpPr>
            <p:cNvPr id="14" name="Google Shape;14;p2"/>
            <p:cNvCxnSpPr/>
            <p:nvPr/>
          </p:nvCxnSpPr>
          <p:spPr>
            <a:xfrm>
              <a:off x="2035975" y="2812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1528775" y="20733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378250" y="32181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796425" y="42947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546250" y="42663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3800650" y="7331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6772600" y="10364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7427300" y="4119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8075300" y="34173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7115950" y="47217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 rot="5400000">
              <a:off x="2154875" y="4119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5400000">
              <a:off x="5320950" y="4018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5400000">
              <a:off x="546250" y="32583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5400000">
              <a:off x="7195000" y="48171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5400000">
              <a:off x="7956850" y="3214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3953050" y="8855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5400000">
              <a:off x="3993250" y="9257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3800650" y="42663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5400000">
              <a:off x="3840850" y="43065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5400000">
              <a:off x="3993250" y="44589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7956850" y="17682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1142050" y="27450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 rot="5400000">
              <a:off x="7997050" y="17280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 rot="10800000">
              <a:off x="8813625" y="8490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5400000">
              <a:off x="8773425" y="8892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 rot="5400000">
              <a:off x="8621025" y="10416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0" name="Google Shape;40;p2"/>
          <p:cNvGrpSpPr/>
          <p:nvPr/>
        </p:nvGrpSpPr>
        <p:grpSpPr>
          <a:xfrm rot="-2700000">
            <a:off x="384960" y="936075"/>
            <a:ext cx="416396" cy="416396"/>
            <a:chOff x="3751088" y="410200"/>
            <a:chExt cx="416400" cy="416400"/>
          </a:xfrm>
        </p:grpSpPr>
        <p:sp>
          <p:nvSpPr>
            <p:cNvPr id="41" name="Google Shape;41;p2"/>
            <p:cNvSpPr/>
            <p:nvPr/>
          </p:nvSpPr>
          <p:spPr>
            <a:xfrm>
              <a:off x="3751088" y="410200"/>
              <a:ext cx="416400" cy="41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dist="28575" dir="5400000" algn="bl" rotWithShape="0">
                <a:srgbClr val="1CA58B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926293" y="585407"/>
              <a:ext cx="66000" cy="66000"/>
            </a:xfrm>
            <a:prstGeom prst="ellipse">
              <a:avLst/>
            </a:prstGeom>
            <a:solidFill>
              <a:srgbClr val="1CA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 rot="-5400000">
            <a:off x="846399" y="554539"/>
            <a:ext cx="588600" cy="588600"/>
            <a:chOff x="1663145" y="689441"/>
            <a:chExt cx="588600" cy="588600"/>
          </a:xfrm>
        </p:grpSpPr>
        <p:sp>
          <p:nvSpPr>
            <p:cNvPr id="44" name="Google Shape;44;p2"/>
            <p:cNvSpPr/>
            <p:nvPr/>
          </p:nvSpPr>
          <p:spPr>
            <a:xfrm rot="2700000">
              <a:off x="1749344" y="775639"/>
              <a:ext cx="416203" cy="41620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  <a:effectLst>
              <a:outerShdw dist="28575" dir="5340000" algn="bl" rotWithShape="0">
                <a:srgbClr val="DB178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2"/>
            <p:cNvGrpSpPr/>
            <p:nvPr/>
          </p:nvGrpSpPr>
          <p:grpSpPr>
            <a:xfrm rot="-2700000">
              <a:off x="1854125" y="857369"/>
              <a:ext cx="206637" cy="252993"/>
              <a:chOff x="2070230" y="892292"/>
              <a:chExt cx="206639" cy="252996"/>
            </a:xfrm>
          </p:grpSpPr>
          <p:sp>
            <p:nvSpPr>
              <p:cNvPr id="46" name="Google Shape;46;p2"/>
              <p:cNvSpPr/>
              <p:nvPr/>
            </p:nvSpPr>
            <p:spPr>
              <a:xfrm rot="5400000">
                <a:off x="2210568" y="892292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5400000">
                <a:off x="2210568" y="985638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5400000">
                <a:off x="2070230" y="892292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5400000">
                <a:off x="2070242" y="985638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5400000">
                <a:off x="2210568" y="1078988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5400000">
                <a:off x="2070242" y="1078988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" name="Google Shape;52;p2"/>
          <p:cNvGrpSpPr/>
          <p:nvPr/>
        </p:nvGrpSpPr>
        <p:grpSpPr>
          <a:xfrm rot="-2700000">
            <a:off x="384971" y="238638"/>
            <a:ext cx="416396" cy="416396"/>
            <a:chOff x="2009175" y="227700"/>
            <a:chExt cx="416400" cy="416400"/>
          </a:xfrm>
        </p:grpSpPr>
        <p:sp>
          <p:nvSpPr>
            <p:cNvPr id="53" name="Google Shape;53;p2"/>
            <p:cNvSpPr/>
            <p:nvPr/>
          </p:nvSpPr>
          <p:spPr>
            <a:xfrm>
              <a:off x="2009175" y="227700"/>
              <a:ext cx="416400" cy="4164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ffectLst>
              <a:outerShdw dist="28575" dir="54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2"/>
            <p:cNvGrpSpPr/>
            <p:nvPr/>
          </p:nvGrpSpPr>
          <p:grpSpPr>
            <a:xfrm>
              <a:off x="2087483" y="312487"/>
              <a:ext cx="259802" cy="246817"/>
              <a:chOff x="3979438" y="771412"/>
              <a:chExt cx="259802" cy="246817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3979438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172940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979438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72940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076173" y="861674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oogle Shape;60;p2"/>
          <p:cNvGrpSpPr/>
          <p:nvPr/>
        </p:nvGrpSpPr>
        <p:grpSpPr>
          <a:xfrm rot="-8100000" flipH="1">
            <a:off x="8517019" y="204053"/>
            <a:ext cx="416396" cy="416396"/>
            <a:chOff x="2665588" y="227700"/>
            <a:chExt cx="416400" cy="416400"/>
          </a:xfrm>
        </p:grpSpPr>
        <p:sp>
          <p:nvSpPr>
            <p:cNvPr id="61" name="Google Shape;61;p2"/>
            <p:cNvSpPr/>
            <p:nvPr/>
          </p:nvSpPr>
          <p:spPr>
            <a:xfrm>
              <a:off x="2665588" y="227700"/>
              <a:ext cx="416400" cy="41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  <a:effectLst>
              <a:outerShdw dist="28575" dir="5400000" algn="bl" rotWithShape="0">
                <a:srgbClr val="DB178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62;p2"/>
            <p:cNvGrpSpPr/>
            <p:nvPr/>
          </p:nvGrpSpPr>
          <p:grpSpPr>
            <a:xfrm>
              <a:off x="2773833" y="332601"/>
              <a:ext cx="219614" cy="206629"/>
              <a:chOff x="3411095" y="593401"/>
              <a:chExt cx="219614" cy="206629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3411095" y="593401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564409" y="593401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411095" y="733730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64409" y="733730"/>
                <a:ext cx="66300" cy="66300"/>
              </a:xfrm>
              <a:prstGeom prst="ellipse">
                <a:avLst/>
              </a:prstGeom>
              <a:solidFill>
                <a:srgbClr val="DB17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" name="Google Shape;67;p2"/>
          <p:cNvGrpSpPr/>
          <p:nvPr/>
        </p:nvGrpSpPr>
        <p:grpSpPr>
          <a:xfrm rot="-2700000">
            <a:off x="7889116" y="423039"/>
            <a:ext cx="416396" cy="416396"/>
            <a:chOff x="3278938" y="410200"/>
            <a:chExt cx="416400" cy="416400"/>
          </a:xfrm>
        </p:grpSpPr>
        <p:sp>
          <p:nvSpPr>
            <p:cNvPr id="68" name="Google Shape;68;p2"/>
            <p:cNvSpPr/>
            <p:nvPr/>
          </p:nvSpPr>
          <p:spPr>
            <a:xfrm>
              <a:off x="3278938" y="410200"/>
              <a:ext cx="416400" cy="416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  <a:effectLst>
              <a:outerShdw dist="28575" dir="540000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" name="Google Shape;69;p2"/>
            <p:cNvGrpSpPr/>
            <p:nvPr/>
          </p:nvGrpSpPr>
          <p:grpSpPr>
            <a:xfrm>
              <a:off x="3366571" y="497817"/>
              <a:ext cx="241156" cy="241146"/>
              <a:chOff x="3728446" y="1081542"/>
              <a:chExt cx="241156" cy="241146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3728446" y="1081542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816033" y="116911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903603" y="125668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" name="Google Shape;73;p2"/>
          <p:cNvGrpSpPr/>
          <p:nvPr/>
        </p:nvGrpSpPr>
        <p:grpSpPr>
          <a:xfrm rot="-2700000">
            <a:off x="8309260" y="936075"/>
            <a:ext cx="416396" cy="416396"/>
            <a:chOff x="3751088" y="410200"/>
            <a:chExt cx="416400" cy="416400"/>
          </a:xfrm>
        </p:grpSpPr>
        <p:sp>
          <p:nvSpPr>
            <p:cNvPr id="74" name="Google Shape;74;p2"/>
            <p:cNvSpPr/>
            <p:nvPr/>
          </p:nvSpPr>
          <p:spPr>
            <a:xfrm>
              <a:off x="3751088" y="410200"/>
              <a:ext cx="416400" cy="4164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dist="28575" dir="5400000" algn="bl" rotWithShape="0">
                <a:srgbClr val="1CA58B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26293" y="585407"/>
              <a:ext cx="66000" cy="66000"/>
            </a:xfrm>
            <a:prstGeom prst="ellipse">
              <a:avLst/>
            </a:prstGeom>
            <a:solidFill>
              <a:srgbClr val="1CA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2"/>
          <p:cNvSpPr txBox="1">
            <a:spLocks noGrp="1"/>
          </p:cNvSpPr>
          <p:nvPr>
            <p:ph type="ctrTitle"/>
          </p:nvPr>
        </p:nvSpPr>
        <p:spPr>
          <a:xfrm>
            <a:off x="1942500" y="1047025"/>
            <a:ext cx="5259000" cy="2052600"/>
          </a:xfrm>
          <a:prstGeom prst="rect">
            <a:avLst/>
          </a:prstGeom>
          <a:effectLst>
            <a:outerShdw dist="28575" dir="330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7" name="Google Shape;77;p2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2110012" y="3591383"/>
            <a:ext cx="13617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2212975" y="3523162"/>
            <a:ext cx="2461200" cy="778500"/>
          </a:xfrm>
          <a:prstGeom prst="rect">
            <a:avLst/>
          </a:prstGeom>
          <a:effectLst>
            <a:outerShdw dist="19050" dir="282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 idx="2" hasCustomPrompt="1"/>
          </p:nvPr>
        </p:nvSpPr>
        <p:spPr>
          <a:xfrm>
            <a:off x="2638738" y="1720575"/>
            <a:ext cx="1608000" cy="12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81" name="Google Shape;81;p3"/>
          <p:cNvGrpSpPr/>
          <p:nvPr/>
        </p:nvGrpSpPr>
        <p:grpSpPr>
          <a:xfrm flipH="1">
            <a:off x="204225" y="123500"/>
            <a:ext cx="8689800" cy="4780825"/>
            <a:chOff x="378250" y="123500"/>
            <a:chExt cx="8689800" cy="4780825"/>
          </a:xfrm>
        </p:grpSpPr>
        <p:cxnSp>
          <p:nvCxnSpPr>
            <p:cNvPr id="82" name="Google Shape;82;p3"/>
            <p:cNvCxnSpPr/>
            <p:nvPr/>
          </p:nvCxnSpPr>
          <p:spPr>
            <a:xfrm>
              <a:off x="2035975" y="2812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848925" y="17280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378250" y="32181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1796425" y="49043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546250" y="42663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3800650" y="3513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8830000" y="43892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7427300" y="4119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2154875" y="40328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7115950" y="47217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3"/>
            <p:cNvCxnSpPr/>
            <p:nvPr/>
          </p:nvCxnSpPr>
          <p:spPr>
            <a:xfrm rot="5400000">
              <a:off x="2154875" y="4119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3"/>
            <p:cNvCxnSpPr/>
            <p:nvPr/>
          </p:nvCxnSpPr>
          <p:spPr>
            <a:xfrm rot="5400000">
              <a:off x="5320950" y="4018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 rot="5400000">
              <a:off x="546250" y="32583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 rot="5400000">
              <a:off x="7195000" y="48171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 rot="5400000">
              <a:off x="7956850" y="3214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752650" y="1235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 rot="5400000">
              <a:off x="792850" y="1637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2581450" y="46473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3"/>
            <p:cNvCxnSpPr/>
            <p:nvPr/>
          </p:nvCxnSpPr>
          <p:spPr>
            <a:xfrm rot="5400000">
              <a:off x="2621650" y="46875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3"/>
            <p:cNvCxnSpPr/>
            <p:nvPr/>
          </p:nvCxnSpPr>
          <p:spPr>
            <a:xfrm rot="5400000">
              <a:off x="3993250" y="48399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8947450" y="17682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8987650" y="31570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 rot="5400000">
              <a:off x="8987650" y="17280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3"/>
            <p:cNvCxnSpPr/>
            <p:nvPr/>
          </p:nvCxnSpPr>
          <p:spPr>
            <a:xfrm rot="10800000">
              <a:off x="8813625" y="8490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3"/>
            <p:cNvCxnSpPr/>
            <p:nvPr/>
          </p:nvCxnSpPr>
          <p:spPr>
            <a:xfrm rot="5400000">
              <a:off x="8773425" y="8892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3"/>
            <p:cNvCxnSpPr/>
            <p:nvPr/>
          </p:nvCxnSpPr>
          <p:spPr>
            <a:xfrm rot="5400000">
              <a:off x="8987650" y="4521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9"/>
          <p:cNvGrpSpPr/>
          <p:nvPr/>
        </p:nvGrpSpPr>
        <p:grpSpPr>
          <a:xfrm flipH="1">
            <a:off x="204225" y="123500"/>
            <a:ext cx="8689800" cy="4780825"/>
            <a:chOff x="378250" y="123500"/>
            <a:chExt cx="8689800" cy="4780825"/>
          </a:xfrm>
        </p:grpSpPr>
        <p:cxnSp>
          <p:nvCxnSpPr>
            <p:cNvPr id="264" name="Google Shape;264;p9"/>
            <p:cNvCxnSpPr/>
            <p:nvPr/>
          </p:nvCxnSpPr>
          <p:spPr>
            <a:xfrm>
              <a:off x="2035975" y="2812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9"/>
            <p:cNvCxnSpPr/>
            <p:nvPr/>
          </p:nvCxnSpPr>
          <p:spPr>
            <a:xfrm>
              <a:off x="848925" y="17280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9"/>
            <p:cNvCxnSpPr/>
            <p:nvPr/>
          </p:nvCxnSpPr>
          <p:spPr>
            <a:xfrm>
              <a:off x="378250" y="32181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9"/>
            <p:cNvCxnSpPr/>
            <p:nvPr/>
          </p:nvCxnSpPr>
          <p:spPr>
            <a:xfrm>
              <a:off x="1796425" y="49043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9"/>
            <p:cNvCxnSpPr/>
            <p:nvPr/>
          </p:nvCxnSpPr>
          <p:spPr>
            <a:xfrm>
              <a:off x="546250" y="42663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9"/>
            <p:cNvCxnSpPr/>
            <p:nvPr/>
          </p:nvCxnSpPr>
          <p:spPr>
            <a:xfrm>
              <a:off x="3800650" y="3513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9"/>
            <p:cNvCxnSpPr/>
            <p:nvPr/>
          </p:nvCxnSpPr>
          <p:spPr>
            <a:xfrm>
              <a:off x="8830000" y="43892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9"/>
            <p:cNvCxnSpPr/>
            <p:nvPr/>
          </p:nvCxnSpPr>
          <p:spPr>
            <a:xfrm>
              <a:off x="7427300" y="4119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9"/>
            <p:cNvCxnSpPr/>
            <p:nvPr/>
          </p:nvCxnSpPr>
          <p:spPr>
            <a:xfrm>
              <a:off x="2154875" y="40328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9"/>
            <p:cNvCxnSpPr/>
            <p:nvPr/>
          </p:nvCxnSpPr>
          <p:spPr>
            <a:xfrm>
              <a:off x="7115950" y="47217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9"/>
            <p:cNvCxnSpPr/>
            <p:nvPr/>
          </p:nvCxnSpPr>
          <p:spPr>
            <a:xfrm rot="5400000">
              <a:off x="2154875" y="4119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9"/>
            <p:cNvCxnSpPr/>
            <p:nvPr/>
          </p:nvCxnSpPr>
          <p:spPr>
            <a:xfrm rot="5400000">
              <a:off x="5320950" y="4018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9"/>
            <p:cNvCxnSpPr/>
            <p:nvPr/>
          </p:nvCxnSpPr>
          <p:spPr>
            <a:xfrm rot="5400000">
              <a:off x="546250" y="32583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9"/>
            <p:cNvCxnSpPr/>
            <p:nvPr/>
          </p:nvCxnSpPr>
          <p:spPr>
            <a:xfrm rot="5400000">
              <a:off x="7195000" y="48171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9"/>
            <p:cNvCxnSpPr/>
            <p:nvPr/>
          </p:nvCxnSpPr>
          <p:spPr>
            <a:xfrm rot="5400000">
              <a:off x="7956850" y="3214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9"/>
            <p:cNvCxnSpPr/>
            <p:nvPr/>
          </p:nvCxnSpPr>
          <p:spPr>
            <a:xfrm>
              <a:off x="752650" y="1235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9"/>
            <p:cNvCxnSpPr/>
            <p:nvPr/>
          </p:nvCxnSpPr>
          <p:spPr>
            <a:xfrm rot="5400000">
              <a:off x="792850" y="1637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9"/>
            <p:cNvCxnSpPr/>
            <p:nvPr/>
          </p:nvCxnSpPr>
          <p:spPr>
            <a:xfrm>
              <a:off x="2581450" y="46473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9"/>
            <p:cNvCxnSpPr/>
            <p:nvPr/>
          </p:nvCxnSpPr>
          <p:spPr>
            <a:xfrm rot="5400000">
              <a:off x="2621650" y="46875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9"/>
            <p:cNvCxnSpPr/>
            <p:nvPr/>
          </p:nvCxnSpPr>
          <p:spPr>
            <a:xfrm rot="5400000">
              <a:off x="3993250" y="483990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9"/>
            <p:cNvCxnSpPr/>
            <p:nvPr/>
          </p:nvCxnSpPr>
          <p:spPr>
            <a:xfrm>
              <a:off x="8947450" y="17682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9"/>
            <p:cNvCxnSpPr/>
            <p:nvPr/>
          </p:nvCxnSpPr>
          <p:spPr>
            <a:xfrm>
              <a:off x="8987650" y="31570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9"/>
            <p:cNvCxnSpPr/>
            <p:nvPr/>
          </p:nvCxnSpPr>
          <p:spPr>
            <a:xfrm rot="5400000">
              <a:off x="8987650" y="17280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9"/>
            <p:cNvCxnSpPr/>
            <p:nvPr/>
          </p:nvCxnSpPr>
          <p:spPr>
            <a:xfrm rot="10800000">
              <a:off x="8813625" y="8490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9"/>
            <p:cNvCxnSpPr/>
            <p:nvPr/>
          </p:nvCxnSpPr>
          <p:spPr>
            <a:xfrm rot="5400000">
              <a:off x="8773425" y="889250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9"/>
            <p:cNvCxnSpPr/>
            <p:nvPr/>
          </p:nvCxnSpPr>
          <p:spPr>
            <a:xfrm rot="5400000">
              <a:off x="8987650" y="45212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9"/>
          <p:cNvSpPr txBox="1">
            <a:spLocks noGrp="1"/>
          </p:cNvSpPr>
          <p:nvPr>
            <p:ph type="title" hasCustomPrompt="1"/>
          </p:nvPr>
        </p:nvSpPr>
        <p:spPr>
          <a:xfrm>
            <a:off x="4739000" y="1720575"/>
            <a:ext cx="1608000" cy="12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91" name="Google Shape;291;p9"/>
          <p:cNvSpPr txBox="1">
            <a:spLocks noGrp="1"/>
          </p:cNvSpPr>
          <p:nvPr>
            <p:ph type="title" idx="2"/>
          </p:nvPr>
        </p:nvSpPr>
        <p:spPr>
          <a:xfrm>
            <a:off x="4312400" y="3523162"/>
            <a:ext cx="2461200" cy="778500"/>
          </a:xfrm>
          <a:prstGeom prst="rect">
            <a:avLst/>
          </a:prstGeom>
          <a:effectLst>
            <a:outerShdw dist="19050" dir="282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19"/>
          <p:cNvGrpSpPr/>
          <p:nvPr/>
        </p:nvGrpSpPr>
        <p:grpSpPr>
          <a:xfrm>
            <a:off x="361875" y="123500"/>
            <a:ext cx="8532150" cy="4780825"/>
            <a:chOff x="361875" y="123500"/>
            <a:chExt cx="8532150" cy="4780825"/>
          </a:xfrm>
        </p:grpSpPr>
        <p:grpSp>
          <p:nvGrpSpPr>
            <p:cNvPr id="631" name="Google Shape;631;p19"/>
            <p:cNvGrpSpPr/>
            <p:nvPr/>
          </p:nvGrpSpPr>
          <p:grpSpPr>
            <a:xfrm rot="-5400000" flipH="1">
              <a:off x="4685650" y="-715150"/>
              <a:ext cx="304800" cy="3738000"/>
              <a:chOff x="8813625" y="849050"/>
              <a:chExt cx="304800" cy="3738000"/>
            </a:xfrm>
          </p:grpSpPr>
          <p:cxnSp>
            <p:nvCxnSpPr>
              <p:cNvPr id="632" name="Google Shape;632;p19"/>
              <p:cNvCxnSpPr/>
              <p:nvPr/>
            </p:nvCxnSpPr>
            <p:spPr>
              <a:xfrm rot="10800000">
                <a:off x="8813625" y="84905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19"/>
              <p:cNvCxnSpPr/>
              <p:nvPr/>
            </p:nvCxnSpPr>
            <p:spPr>
              <a:xfrm rot="5400000">
                <a:off x="8773425" y="111785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19"/>
              <p:cNvCxnSpPr/>
              <p:nvPr/>
            </p:nvCxnSpPr>
            <p:spPr>
              <a:xfrm rot="5400000">
                <a:off x="9078225" y="454685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35" name="Google Shape;635;p19"/>
            <p:cNvCxnSpPr/>
            <p:nvPr/>
          </p:nvCxnSpPr>
          <p:spPr>
            <a:xfrm rot="5400000">
              <a:off x="7360475" y="20529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19"/>
            <p:cNvCxnSpPr/>
            <p:nvPr/>
          </p:nvCxnSpPr>
          <p:spPr>
            <a:xfrm rot="10800000">
              <a:off x="7267550" y="2228175"/>
              <a:ext cx="804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37" name="Google Shape;637;p19"/>
            <p:cNvGrpSpPr/>
            <p:nvPr/>
          </p:nvGrpSpPr>
          <p:grpSpPr>
            <a:xfrm flipH="1">
              <a:off x="361875" y="123500"/>
              <a:ext cx="8532150" cy="4780825"/>
              <a:chOff x="378250" y="123500"/>
              <a:chExt cx="8532150" cy="4780825"/>
            </a:xfrm>
          </p:grpSpPr>
          <p:cxnSp>
            <p:nvCxnSpPr>
              <p:cNvPr id="638" name="Google Shape;638;p19"/>
              <p:cNvCxnSpPr/>
              <p:nvPr/>
            </p:nvCxnSpPr>
            <p:spPr>
              <a:xfrm>
                <a:off x="2035975" y="28127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9"/>
              <p:cNvCxnSpPr/>
              <p:nvPr/>
            </p:nvCxnSpPr>
            <p:spPr>
              <a:xfrm>
                <a:off x="848925" y="172802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9"/>
              <p:cNvCxnSpPr/>
              <p:nvPr/>
            </p:nvCxnSpPr>
            <p:spPr>
              <a:xfrm>
                <a:off x="378250" y="321810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19"/>
              <p:cNvCxnSpPr/>
              <p:nvPr/>
            </p:nvCxnSpPr>
            <p:spPr>
              <a:xfrm>
                <a:off x="1796425" y="490432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2" name="Google Shape;642;p19"/>
              <p:cNvCxnSpPr/>
              <p:nvPr/>
            </p:nvCxnSpPr>
            <p:spPr>
              <a:xfrm>
                <a:off x="546250" y="426630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3" name="Google Shape;643;p19"/>
              <p:cNvCxnSpPr/>
              <p:nvPr/>
            </p:nvCxnSpPr>
            <p:spPr>
              <a:xfrm>
                <a:off x="3800650" y="35135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4" name="Google Shape;644;p19"/>
              <p:cNvCxnSpPr/>
              <p:nvPr/>
            </p:nvCxnSpPr>
            <p:spPr>
              <a:xfrm>
                <a:off x="8830000" y="438922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19"/>
              <p:cNvCxnSpPr/>
              <p:nvPr/>
            </p:nvCxnSpPr>
            <p:spPr>
              <a:xfrm>
                <a:off x="7427300" y="41192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19"/>
              <p:cNvCxnSpPr/>
              <p:nvPr/>
            </p:nvCxnSpPr>
            <p:spPr>
              <a:xfrm>
                <a:off x="8075300" y="341737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19"/>
              <p:cNvCxnSpPr/>
              <p:nvPr/>
            </p:nvCxnSpPr>
            <p:spPr>
              <a:xfrm>
                <a:off x="7115950" y="472170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19"/>
              <p:cNvCxnSpPr/>
              <p:nvPr/>
            </p:nvCxnSpPr>
            <p:spPr>
              <a:xfrm rot="5400000">
                <a:off x="2154875" y="41192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19"/>
              <p:cNvCxnSpPr/>
              <p:nvPr/>
            </p:nvCxnSpPr>
            <p:spPr>
              <a:xfrm rot="5400000">
                <a:off x="5320950" y="40187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19"/>
              <p:cNvCxnSpPr/>
              <p:nvPr/>
            </p:nvCxnSpPr>
            <p:spPr>
              <a:xfrm rot="5400000">
                <a:off x="546250" y="325830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19"/>
              <p:cNvCxnSpPr/>
              <p:nvPr/>
            </p:nvCxnSpPr>
            <p:spPr>
              <a:xfrm rot="5400000">
                <a:off x="7195000" y="481712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19"/>
              <p:cNvCxnSpPr/>
              <p:nvPr/>
            </p:nvCxnSpPr>
            <p:spPr>
              <a:xfrm rot="5400000">
                <a:off x="7956850" y="32147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" name="Google Shape;653;p19"/>
              <p:cNvCxnSpPr/>
              <p:nvPr/>
            </p:nvCxnSpPr>
            <p:spPr>
              <a:xfrm>
                <a:off x="752650" y="12350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" name="Google Shape;654;p19"/>
              <p:cNvCxnSpPr/>
              <p:nvPr/>
            </p:nvCxnSpPr>
            <p:spPr>
              <a:xfrm rot="5400000">
                <a:off x="792850" y="16370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" name="Google Shape;655;p19"/>
              <p:cNvCxnSpPr/>
              <p:nvPr/>
            </p:nvCxnSpPr>
            <p:spPr>
              <a:xfrm>
                <a:off x="7077250" y="312330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6" name="Google Shape;656;p19"/>
              <p:cNvCxnSpPr/>
              <p:nvPr/>
            </p:nvCxnSpPr>
            <p:spPr>
              <a:xfrm rot="5400000">
                <a:off x="7117450" y="316350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19"/>
              <p:cNvCxnSpPr/>
              <p:nvPr/>
            </p:nvCxnSpPr>
            <p:spPr>
              <a:xfrm rot="5400000">
                <a:off x="3993250" y="483990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19"/>
              <p:cNvCxnSpPr/>
              <p:nvPr/>
            </p:nvCxnSpPr>
            <p:spPr>
              <a:xfrm>
                <a:off x="7956850" y="176822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659;p19"/>
              <p:cNvCxnSpPr/>
              <p:nvPr/>
            </p:nvCxnSpPr>
            <p:spPr>
              <a:xfrm>
                <a:off x="8109250" y="192062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660;p19"/>
              <p:cNvCxnSpPr/>
              <p:nvPr/>
            </p:nvCxnSpPr>
            <p:spPr>
              <a:xfrm rot="5400000">
                <a:off x="7997050" y="1728025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661;p19"/>
              <p:cNvCxnSpPr/>
              <p:nvPr/>
            </p:nvCxnSpPr>
            <p:spPr>
              <a:xfrm rot="10800000">
                <a:off x="8813625" y="84905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662;p19"/>
              <p:cNvCxnSpPr/>
              <p:nvPr/>
            </p:nvCxnSpPr>
            <p:spPr>
              <a:xfrm rot="5400000">
                <a:off x="8773425" y="88925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19"/>
              <p:cNvCxnSpPr/>
              <p:nvPr/>
            </p:nvCxnSpPr>
            <p:spPr>
              <a:xfrm rot="5400000">
                <a:off x="8621025" y="1041650"/>
                <a:ext cx="8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64" name="Google Shape;664;p19"/>
          <p:cNvSpPr txBox="1">
            <a:spLocks noGrp="1"/>
          </p:cNvSpPr>
          <p:nvPr>
            <p:ph type="title"/>
          </p:nvPr>
        </p:nvSpPr>
        <p:spPr>
          <a:xfrm>
            <a:off x="2403500" y="1371975"/>
            <a:ext cx="4654800" cy="15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D693F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373800"/>
          </a:xfrm>
          <a:prstGeom prst="rect">
            <a:avLst/>
          </a:prstGeom>
          <a:noFill/>
          <a:ln>
            <a:noFill/>
          </a:ln>
          <a:effectLst>
            <a:outerShdw dist="19050" dir="318000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Medium"/>
              <a:buNone/>
              <a:defRPr sz="2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Medium"/>
              <a:buNone/>
              <a:defRPr sz="2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Medium"/>
              <a:buNone/>
              <a:defRPr sz="2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Medium"/>
              <a:buNone/>
              <a:defRPr sz="2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Medium"/>
              <a:buNone/>
              <a:defRPr sz="2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Medium"/>
              <a:buNone/>
              <a:defRPr sz="2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Medium"/>
              <a:buNone/>
              <a:defRPr sz="2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Medium"/>
              <a:buNone/>
              <a:defRPr sz="2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Medium"/>
              <a:buNone/>
              <a:defRPr sz="2800">
                <a:solidFill>
                  <a:srgbClr val="FFFFFF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3"/>
          <p:cNvSpPr txBox="1">
            <a:spLocks noGrp="1"/>
          </p:cNvSpPr>
          <p:nvPr>
            <p:ph type="ctrTitle"/>
          </p:nvPr>
        </p:nvSpPr>
        <p:spPr>
          <a:xfrm>
            <a:off x="1539807" y="1474575"/>
            <a:ext cx="54855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Заряди мозг</a:t>
            </a:r>
            <a:endParaRPr dirty="0"/>
          </a:p>
        </p:txBody>
      </p:sp>
      <p:sp>
        <p:nvSpPr>
          <p:cNvPr id="1020" name="Google Shape;1020;p33"/>
          <p:cNvSpPr/>
          <p:nvPr/>
        </p:nvSpPr>
        <p:spPr>
          <a:xfrm rot="341233" flipH="1">
            <a:off x="9579157" y="-491392"/>
            <a:ext cx="17500" cy="17050"/>
          </a:xfrm>
          <a:custGeom>
            <a:avLst/>
            <a:gdLst/>
            <a:ahLst/>
            <a:cxnLst/>
            <a:rect l="l" t="t" r="r" b="b"/>
            <a:pathLst>
              <a:path w="700" h="682" extrusionOk="0">
                <a:moveTo>
                  <a:pt x="183" y="1"/>
                </a:moveTo>
                <a:cubicBezTo>
                  <a:pt x="154" y="1"/>
                  <a:pt x="124" y="5"/>
                  <a:pt x="91" y="13"/>
                </a:cubicBezTo>
                <a:lnTo>
                  <a:pt x="0" y="286"/>
                </a:lnTo>
                <a:cubicBezTo>
                  <a:pt x="31" y="317"/>
                  <a:pt x="61" y="347"/>
                  <a:pt x="61" y="377"/>
                </a:cubicBezTo>
                <a:cubicBezTo>
                  <a:pt x="122" y="499"/>
                  <a:pt x="213" y="621"/>
                  <a:pt x="365" y="681"/>
                </a:cubicBezTo>
                <a:lnTo>
                  <a:pt x="578" y="621"/>
                </a:lnTo>
                <a:lnTo>
                  <a:pt x="699" y="438"/>
                </a:lnTo>
                <a:lnTo>
                  <a:pt x="608" y="165"/>
                </a:lnTo>
                <a:cubicBezTo>
                  <a:pt x="517" y="134"/>
                  <a:pt x="456" y="104"/>
                  <a:pt x="365" y="73"/>
                </a:cubicBezTo>
                <a:cubicBezTo>
                  <a:pt x="321" y="29"/>
                  <a:pt x="260" y="1"/>
                  <a:pt x="1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1021" name="Google Shape;1021;p33"/>
          <p:cNvGrpSpPr/>
          <p:nvPr/>
        </p:nvGrpSpPr>
        <p:grpSpPr>
          <a:xfrm>
            <a:off x="7095207" y="1783400"/>
            <a:ext cx="1485250" cy="2820600"/>
            <a:chOff x="6552000" y="1783400"/>
            <a:chExt cx="1485250" cy="2820600"/>
          </a:xfrm>
        </p:grpSpPr>
        <p:sp>
          <p:nvSpPr>
            <p:cNvPr id="1022" name="Google Shape;1022;p33"/>
            <p:cNvSpPr/>
            <p:nvPr/>
          </p:nvSpPr>
          <p:spPr>
            <a:xfrm>
              <a:off x="6891400" y="4429700"/>
              <a:ext cx="1145850" cy="174300"/>
            </a:xfrm>
            <a:custGeom>
              <a:avLst/>
              <a:gdLst/>
              <a:ahLst/>
              <a:cxnLst/>
              <a:rect l="l" t="t" r="r" b="b"/>
              <a:pathLst>
                <a:path w="45834" h="6972" extrusionOk="0">
                  <a:moveTo>
                    <a:pt x="22917" y="0"/>
                  </a:moveTo>
                  <a:cubicBezTo>
                    <a:pt x="10241" y="0"/>
                    <a:pt x="1" y="1568"/>
                    <a:pt x="1" y="3503"/>
                  </a:cubicBezTo>
                  <a:cubicBezTo>
                    <a:pt x="1" y="5404"/>
                    <a:pt x="10241" y="6972"/>
                    <a:pt x="22917" y="6972"/>
                  </a:cubicBezTo>
                  <a:cubicBezTo>
                    <a:pt x="35593" y="6972"/>
                    <a:pt x="45834" y="5404"/>
                    <a:pt x="45834" y="3503"/>
                  </a:cubicBezTo>
                  <a:cubicBezTo>
                    <a:pt x="45834" y="1568"/>
                    <a:pt x="35593" y="0"/>
                    <a:pt x="22917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6891400" y="4429700"/>
              <a:ext cx="1145850" cy="174300"/>
            </a:xfrm>
            <a:custGeom>
              <a:avLst/>
              <a:gdLst/>
              <a:ahLst/>
              <a:cxnLst/>
              <a:rect l="l" t="t" r="r" b="b"/>
              <a:pathLst>
                <a:path w="45834" h="6972" extrusionOk="0">
                  <a:moveTo>
                    <a:pt x="22917" y="0"/>
                  </a:moveTo>
                  <a:cubicBezTo>
                    <a:pt x="10241" y="0"/>
                    <a:pt x="1" y="1568"/>
                    <a:pt x="1" y="3503"/>
                  </a:cubicBezTo>
                  <a:cubicBezTo>
                    <a:pt x="1" y="5404"/>
                    <a:pt x="10241" y="6972"/>
                    <a:pt x="22917" y="6972"/>
                  </a:cubicBezTo>
                  <a:cubicBezTo>
                    <a:pt x="35593" y="6972"/>
                    <a:pt x="45834" y="5404"/>
                    <a:pt x="45834" y="3503"/>
                  </a:cubicBezTo>
                  <a:cubicBezTo>
                    <a:pt x="45834" y="1568"/>
                    <a:pt x="35593" y="0"/>
                    <a:pt x="22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6919750" y="1783400"/>
              <a:ext cx="594625" cy="730275"/>
            </a:xfrm>
            <a:custGeom>
              <a:avLst/>
              <a:gdLst/>
              <a:ahLst/>
              <a:cxnLst/>
              <a:rect l="l" t="t" r="r" b="b"/>
              <a:pathLst>
                <a:path w="23785" h="29211" extrusionOk="0">
                  <a:moveTo>
                    <a:pt x="1570" y="0"/>
                  </a:moveTo>
                  <a:cubicBezTo>
                    <a:pt x="1505" y="0"/>
                    <a:pt x="1439" y="26"/>
                    <a:pt x="1369" y="77"/>
                  </a:cubicBezTo>
                  <a:cubicBezTo>
                    <a:pt x="1209" y="201"/>
                    <a:pt x="1146" y="377"/>
                    <a:pt x="1140" y="568"/>
                  </a:cubicBezTo>
                  <a:lnTo>
                    <a:pt x="1140" y="568"/>
                  </a:lnTo>
                  <a:cubicBezTo>
                    <a:pt x="1023" y="417"/>
                    <a:pt x="873" y="315"/>
                    <a:pt x="683" y="315"/>
                  </a:cubicBezTo>
                  <a:cubicBezTo>
                    <a:pt x="626" y="315"/>
                    <a:pt x="566" y="324"/>
                    <a:pt x="501" y="343"/>
                  </a:cubicBezTo>
                  <a:cubicBezTo>
                    <a:pt x="1" y="510"/>
                    <a:pt x="701" y="1911"/>
                    <a:pt x="1035" y="2545"/>
                  </a:cubicBezTo>
                  <a:cubicBezTo>
                    <a:pt x="1122" y="2701"/>
                    <a:pt x="1152" y="2747"/>
                    <a:pt x="1151" y="2747"/>
                  </a:cubicBezTo>
                  <a:cubicBezTo>
                    <a:pt x="1149" y="2747"/>
                    <a:pt x="1085" y="2659"/>
                    <a:pt x="1027" y="2659"/>
                  </a:cubicBezTo>
                  <a:cubicBezTo>
                    <a:pt x="965" y="2659"/>
                    <a:pt x="910" y="2755"/>
                    <a:pt x="935" y="3145"/>
                  </a:cubicBezTo>
                  <a:cubicBezTo>
                    <a:pt x="1002" y="3913"/>
                    <a:pt x="1869" y="5781"/>
                    <a:pt x="2670" y="6715"/>
                  </a:cubicBezTo>
                  <a:cubicBezTo>
                    <a:pt x="2970" y="7048"/>
                    <a:pt x="3670" y="6948"/>
                    <a:pt x="3737" y="7048"/>
                  </a:cubicBezTo>
                  <a:cubicBezTo>
                    <a:pt x="3970" y="7482"/>
                    <a:pt x="6772" y="13920"/>
                    <a:pt x="8674" y="17122"/>
                  </a:cubicBezTo>
                  <a:cubicBezTo>
                    <a:pt x="10575" y="20324"/>
                    <a:pt x="11709" y="21292"/>
                    <a:pt x="13277" y="22860"/>
                  </a:cubicBezTo>
                  <a:cubicBezTo>
                    <a:pt x="14845" y="24427"/>
                    <a:pt x="16946" y="27129"/>
                    <a:pt x="18748" y="28430"/>
                  </a:cubicBezTo>
                  <a:cubicBezTo>
                    <a:pt x="19537" y="28990"/>
                    <a:pt x="20166" y="29210"/>
                    <a:pt x="20709" y="29210"/>
                  </a:cubicBezTo>
                  <a:cubicBezTo>
                    <a:pt x="21427" y="29210"/>
                    <a:pt x="21995" y="28824"/>
                    <a:pt x="22584" y="28330"/>
                  </a:cubicBezTo>
                  <a:cubicBezTo>
                    <a:pt x="23618" y="27463"/>
                    <a:pt x="23785" y="26962"/>
                    <a:pt x="22951" y="26095"/>
                  </a:cubicBezTo>
                  <a:cubicBezTo>
                    <a:pt x="22951" y="26095"/>
                    <a:pt x="17647" y="22159"/>
                    <a:pt x="15112" y="20258"/>
                  </a:cubicBezTo>
                  <a:cubicBezTo>
                    <a:pt x="12577" y="18323"/>
                    <a:pt x="8207" y="12819"/>
                    <a:pt x="7106" y="10417"/>
                  </a:cubicBezTo>
                  <a:cubicBezTo>
                    <a:pt x="6572" y="9150"/>
                    <a:pt x="5939" y="7949"/>
                    <a:pt x="5271" y="6748"/>
                  </a:cubicBezTo>
                  <a:cubicBezTo>
                    <a:pt x="5271" y="6748"/>
                    <a:pt x="5805" y="4346"/>
                    <a:pt x="5805" y="3746"/>
                  </a:cubicBezTo>
                  <a:cubicBezTo>
                    <a:pt x="5805" y="3145"/>
                    <a:pt x="5305" y="2345"/>
                    <a:pt x="5005" y="1844"/>
                  </a:cubicBezTo>
                  <a:cubicBezTo>
                    <a:pt x="4883" y="1650"/>
                    <a:pt x="4267" y="820"/>
                    <a:pt x="3940" y="820"/>
                  </a:cubicBezTo>
                  <a:cubicBezTo>
                    <a:pt x="3818" y="820"/>
                    <a:pt x="3737" y="936"/>
                    <a:pt x="3737" y="1244"/>
                  </a:cubicBezTo>
                  <a:cubicBezTo>
                    <a:pt x="3737" y="2111"/>
                    <a:pt x="4271" y="2545"/>
                    <a:pt x="4271" y="3045"/>
                  </a:cubicBezTo>
                  <a:cubicBezTo>
                    <a:pt x="3570" y="2678"/>
                    <a:pt x="2970" y="2078"/>
                    <a:pt x="2603" y="1377"/>
                  </a:cubicBezTo>
                  <a:cubicBezTo>
                    <a:pt x="2117" y="459"/>
                    <a:pt x="1849" y="0"/>
                    <a:pt x="1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6930550" y="1810850"/>
              <a:ext cx="53450" cy="122925"/>
            </a:xfrm>
            <a:custGeom>
              <a:avLst/>
              <a:gdLst/>
              <a:ahLst/>
              <a:cxnLst/>
              <a:rect l="l" t="t" r="r" b="b"/>
              <a:pathLst>
                <a:path w="2138" h="4917" extrusionOk="0">
                  <a:moveTo>
                    <a:pt x="640" y="0"/>
                  </a:moveTo>
                  <a:cubicBezTo>
                    <a:pt x="195" y="0"/>
                    <a:pt x="0" y="1688"/>
                    <a:pt x="336" y="2481"/>
                  </a:cubicBezTo>
                  <a:cubicBezTo>
                    <a:pt x="770" y="3315"/>
                    <a:pt x="1304" y="4149"/>
                    <a:pt x="1904" y="4916"/>
                  </a:cubicBezTo>
                  <a:lnTo>
                    <a:pt x="2137" y="3515"/>
                  </a:lnTo>
                  <a:lnTo>
                    <a:pt x="1103" y="2281"/>
                  </a:lnTo>
                  <a:cubicBezTo>
                    <a:pt x="1103" y="2281"/>
                    <a:pt x="1270" y="380"/>
                    <a:pt x="770" y="46"/>
                  </a:cubicBezTo>
                  <a:cubicBezTo>
                    <a:pt x="724" y="15"/>
                    <a:pt x="681" y="0"/>
                    <a:pt x="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7436800" y="1892400"/>
              <a:ext cx="522050" cy="1122450"/>
            </a:xfrm>
            <a:custGeom>
              <a:avLst/>
              <a:gdLst/>
              <a:ahLst/>
              <a:cxnLst/>
              <a:rect l="l" t="t" r="r" b="b"/>
              <a:pathLst>
                <a:path w="20882" h="44898" extrusionOk="0">
                  <a:moveTo>
                    <a:pt x="8859" y="0"/>
                  </a:moveTo>
                  <a:cubicBezTo>
                    <a:pt x="8460" y="0"/>
                    <a:pt x="8053" y="28"/>
                    <a:pt x="7639" y="86"/>
                  </a:cubicBezTo>
                  <a:cubicBezTo>
                    <a:pt x="1702" y="954"/>
                    <a:pt x="4604" y="4823"/>
                    <a:pt x="4604" y="4823"/>
                  </a:cubicBezTo>
                  <a:cubicBezTo>
                    <a:pt x="4604" y="4823"/>
                    <a:pt x="3878" y="4398"/>
                    <a:pt x="3094" y="4398"/>
                  </a:cubicBezTo>
                  <a:cubicBezTo>
                    <a:pt x="2310" y="4398"/>
                    <a:pt x="1468" y="4823"/>
                    <a:pt x="1235" y="6524"/>
                  </a:cubicBezTo>
                  <a:cubicBezTo>
                    <a:pt x="734" y="9927"/>
                    <a:pt x="3403" y="10894"/>
                    <a:pt x="3403" y="10894"/>
                  </a:cubicBezTo>
                  <a:cubicBezTo>
                    <a:pt x="3403" y="10894"/>
                    <a:pt x="6805" y="15698"/>
                    <a:pt x="6205" y="18133"/>
                  </a:cubicBezTo>
                  <a:cubicBezTo>
                    <a:pt x="5604" y="20568"/>
                    <a:pt x="4404" y="26038"/>
                    <a:pt x="2202" y="30642"/>
                  </a:cubicBezTo>
                  <a:cubicBezTo>
                    <a:pt x="0" y="35278"/>
                    <a:pt x="1568" y="40349"/>
                    <a:pt x="5471" y="43618"/>
                  </a:cubicBezTo>
                  <a:cubicBezTo>
                    <a:pt x="6501" y="44496"/>
                    <a:pt x="7858" y="44898"/>
                    <a:pt x="9313" y="44898"/>
                  </a:cubicBezTo>
                  <a:cubicBezTo>
                    <a:pt x="13324" y="44898"/>
                    <a:pt x="18068" y="41842"/>
                    <a:pt x="18680" y="37313"/>
                  </a:cubicBezTo>
                  <a:cubicBezTo>
                    <a:pt x="19514" y="31142"/>
                    <a:pt x="14311" y="26038"/>
                    <a:pt x="12976" y="21568"/>
                  </a:cubicBezTo>
                  <a:cubicBezTo>
                    <a:pt x="11642" y="17065"/>
                    <a:pt x="20882" y="16465"/>
                    <a:pt x="19414" y="10527"/>
                  </a:cubicBezTo>
                  <a:cubicBezTo>
                    <a:pt x="18049" y="5004"/>
                    <a:pt x="14172" y="0"/>
                    <a:pt x="8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7434300" y="2307350"/>
              <a:ext cx="179325" cy="148450"/>
            </a:xfrm>
            <a:custGeom>
              <a:avLst/>
              <a:gdLst/>
              <a:ahLst/>
              <a:cxnLst/>
              <a:rect l="l" t="t" r="r" b="b"/>
              <a:pathLst>
                <a:path w="7173" h="5938" extrusionOk="0">
                  <a:moveTo>
                    <a:pt x="2669" y="0"/>
                  </a:moveTo>
                  <a:cubicBezTo>
                    <a:pt x="2669" y="1"/>
                    <a:pt x="3002" y="1335"/>
                    <a:pt x="1835" y="3403"/>
                  </a:cubicBezTo>
                  <a:cubicBezTo>
                    <a:pt x="634" y="5437"/>
                    <a:pt x="0" y="5938"/>
                    <a:pt x="0" y="5938"/>
                  </a:cubicBezTo>
                  <a:lnTo>
                    <a:pt x="4370" y="5571"/>
                  </a:lnTo>
                  <a:lnTo>
                    <a:pt x="7172" y="467"/>
                  </a:lnTo>
                  <a:lnTo>
                    <a:pt x="7172" y="467"/>
                  </a:lnTo>
                  <a:cubicBezTo>
                    <a:pt x="7172" y="467"/>
                    <a:pt x="6237" y="548"/>
                    <a:pt x="5217" y="548"/>
                  </a:cubicBezTo>
                  <a:cubicBezTo>
                    <a:pt x="4059" y="548"/>
                    <a:pt x="2793" y="444"/>
                    <a:pt x="2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7460975" y="2025475"/>
              <a:ext cx="261050" cy="321075"/>
            </a:xfrm>
            <a:custGeom>
              <a:avLst/>
              <a:gdLst/>
              <a:ahLst/>
              <a:cxnLst/>
              <a:rect l="l" t="t" r="r" b="b"/>
              <a:pathLst>
                <a:path w="10442" h="12843" extrusionOk="0">
                  <a:moveTo>
                    <a:pt x="5938" y="0"/>
                  </a:moveTo>
                  <a:lnTo>
                    <a:pt x="5938" y="0"/>
                  </a:lnTo>
                  <a:cubicBezTo>
                    <a:pt x="5938" y="1"/>
                    <a:pt x="1702" y="3870"/>
                    <a:pt x="868" y="7272"/>
                  </a:cubicBezTo>
                  <a:cubicBezTo>
                    <a:pt x="1" y="10641"/>
                    <a:pt x="1102" y="12843"/>
                    <a:pt x="2669" y="12843"/>
                  </a:cubicBezTo>
                  <a:cubicBezTo>
                    <a:pt x="4270" y="12843"/>
                    <a:pt x="7539" y="11509"/>
                    <a:pt x="7539" y="11509"/>
                  </a:cubicBezTo>
                  <a:cubicBezTo>
                    <a:pt x="7539" y="11509"/>
                    <a:pt x="8130" y="12018"/>
                    <a:pt x="8849" y="12018"/>
                  </a:cubicBezTo>
                  <a:cubicBezTo>
                    <a:pt x="9051" y="12018"/>
                    <a:pt x="9263" y="11978"/>
                    <a:pt x="9474" y="11876"/>
                  </a:cubicBezTo>
                  <a:cubicBezTo>
                    <a:pt x="10041" y="11609"/>
                    <a:pt x="10408" y="11042"/>
                    <a:pt x="10442" y="10408"/>
                  </a:cubicBezTo>
                  <a:cubicBezTo>
                    <a:pt x="10442" y="10408"/>
                    <a:pt x="3770" y="38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7541875" y="2148250"/>
              <a:ext cx="33375" cy="34975"/>
            </a:xfrm>
            <a:custGeom>
              <a:avLst/>
              <a:gdLst/>
              <a:ahLst/>
              <a:cxnLst/>
              <a:rect l="l" t="t" r="r" b="b"/>
              <a:pathLst>
                <a:path w="1335" h="1399" extrusionOk="0">
                  <a:moveTo>
                    <a:pt x="1082" y="1"/>
                  </a:moveTo>
                  <a:cubicBezTo>
                    <a:pt x="920" y="1"/>
                    <a:pt x="649" y="190"/>
                    <a:pt x="401" y="493"/>
                  </a:cubicBezTo>
                  <a:cubicBezTo>
                    <a:pt x="100" y="860"/>
                    <a:pt x="0" y="1261"/>
                    <a:pt x="134" y="1361"/>
                  </a:cubicBezTo>
                  <a:cubicBezTo>
                    <a:pt x="160" y="1386"/>
                    <a:pt x="194" y="1399"/>
                    <a:pt x="236" y="1399"/>
                  </a:cubicBezTo>
                  <a:cubicBezTo>
                    <a:pt x="407" y="1399"/>
                    <a:pt x="692" y="1189"/>
                    <a:pt x="934" y="894"/>
                  </a:cubicBezTo>
                  <a:cubicBezTo>
                    <a:pt x="1201" y="527"/>
                    <a:pt x="1335" y="126"/>
                    <a:pt x="1168" y="26"/>
                  </a:cubicBezTo>
                  <a:cubicBezTo>
                    <a:pt x="1145" y="9"/>
                    <a:pt x="1116" y="1"/>
                    <a:pt x="1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7591900" y="2200800"/>
              <a:ext cx="33400" cy="35500"/>
            </a:xfrm>
            <a:custGeom>
              <a:avLst/>
              <a:gdLst/>
              <a:ahLst/>
              <a:cxnLst/>
              <a:rect l="l" t="t" r="r" b="b"/>
              <a:pathLst>
                <a:path w="1336" h="1420" extrusionOk="0">
                  <a:moveTo>
                    <a:pt x="1113" y="0"/>
                  </a:moveTo>
                  <a:cubicBezTo>
                    <a:pt x="943" y="0"/>
                    <a:pt x="649" y="189"/>
                    <a:pt x="401" y="493"/>
                  </a:cubicBezTo>
                  <a:cubicBezTo>
                    <a:pt x="134" y="893"/>
                    <a:pt x="1" y="1260"/>
                    <a:pt x="134" y="1393"/>
                  </a:cubicBezTo>
                  <a:cubicBezTo>
                    <a:pt x="163" y="1411"/>
                    <a:pt x="197" y="1419"/>
                    <a:pt x="235" y="1419"/>
                  </a:cubicBezTo>
                  <a:cubicBezTo>
                    <a:pt x="416" y="1419"/>
                    <a:pt x="687" y="1230"/>
                    <a:pt x="935" y="926"/>
                  </a:cubicBezTo>
                  <a:cubicBezTo>
                    <a:pt x="1235" y="526"/>
                    <a:pt x="1335" y="159"/>
                    <a:pt x="1202" y="26"/>
                  </a:cubicBezTo>
                  <a:cubicBezTo>
                    <a:pt x="1179" y="8"/>
                    <a:pt x="1148" y="0"/>
                    <a:pt x="1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7515175" y="2190600"/>
              <a:ext cx="45075" cy="33375"/>
            </a:xfrm>
            <a:custGeom>
              <a:avLst/>
              <a:gdLst/>
              <a:ahLst/>
              <a:cxnLst/>
              <a:rect l="l" t="t" r="r" b="b"/>
              <a:pathLst>
                <a:path w="1803" h="1335" fill="none" extrusionOk="0">
                  <a:moveTo>
                    <a:pt x="1802" y="0"/>
                  </a:moveTo>
                  <a:cubicBezTo>
                    <a:pt x="1302" y="167"/>
                    <a:pt x="835" y="400"/>
                    <a:pt x="368" y="667"/>
                  </a:cubicBezTo>
                  <a:cubicBezTo>
                    <a:pt x="1" y="934"/>
                    <a:pt x="668" y="1334"/>
                    <a:pt x="668" y="1334"/>
                  </a:cubicBezTo>
                </a:path>
              </a:pathLst>
            </a:custGeom>
            <a:noFill/>
            <a:ln w="7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7503500" y="2247300"/>
              <a:ext cx="75100" cy="30875"/>
            </a:xfrm>
            <a:custGeom>
              <a:avLst/>
              <a:gdLst/>
              <a:ahLst/>
              <a:cxnLst/>
              <a:rect l="l" t="t" r="r" b="b"/>
              <a:pathLst>
                <a:path w="3004" h="1235" fill="none" extrusionOk="0">
                  <a:moveTo>
                    <a:pt x="1" y="0"/>
                  </a:moveTo>
                  <a:cubicBezTo>
                    <a:pt x="134" y="634"/>
                    <a:pt x="668" y="1101"/>
                    <a:pt x="1302" y="1135"/>
                  </a:cubicBezTo>
                  <a:cubicBezTo>
                    <a:pt x="1902" y="1235"/>
                    <a:pt x="2503" y="1101"/>
                    <a:pt x="3003" y="768"/>
                  </a:cubicBezTo>
                </a:path>
              </a:pathLst>
            </a:custGeom>
            <a:noFill/>
            <a:ln w="7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7562725" y="2107200"/>
              <a:ext cx="32550" cy="26700"/>
            </a:xfrm>
            <a:custGeom>
              <a:avLst/>
              <a:gdLst/>
              <a:ahLst/>
              <a:cxnLst/>
              <a:rect l="l" t="t" r="r" b="b"/>
              <a:pathLst>
                <a:path w="1302" h="1068" fill="none" extrusionOk="0">
                  <a:moveTo>
                    <a:pt x="0" y="101"/>
                  </a:moveTo>
                  <a:cubicBezTo>
                    <a:pt x="601" y="0"/>
                    <a:pt x="1201" y="434"/>
                    <a:pt x="1301" y="1068"/>
                  </a:cubicBezTo>
                </a:path>
              </a:pathLst>
            </a:custGeom>
            <a:noFill/>
            <a:ln w="7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7616925" y="2168900"/>
              <a:ext cx="40050" cy="45075"/>
            </a:xfrm>
            <a:custGeom>
              <a:avLst/>
              <a:gdLst/>
              <a:ahLst/>
              <a:cxnLst/>
              <a:rect l="l" t="t" r="r" b="b"/>
              <a:pathLst>
                <a:path w="1602" h="1803" fill="none" extrusionOk="0">
                  <a:moveTo>
                    <a:pt x="1" y="1"/>
                  </a:moveTo>
                  <a:cubicBezTo>
                    <a:pt x="1" y="1"/>
                    <a:pt x="1602" y="568"/>
                    <a:pt x="1135" y="1802"/>
                  </a:cubicBezTo>
                </a:path>
              </a:pathLst>
            </a:custGeom>
            <a:noFill/>
            <a:ln w="7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7041525" y="4380500"/>
              <a:ext cx="290225" cy="133700"/>
            </a:xfrm>
            <a:custGeom>
              <a:avLst/>
              <a:gdLst/>
              <a:ahLst/>
              <a:cxnLst/>
              <a:rect l="l" t="t" r="r" b="b"/>
              <a:pathLst>
                <a:path w="11609" h="5348" extrusionOk="0">
                  <a:moveTo>
                    <a:pt x="7105" y="0"/>
                  </a:moveTo>
                  <a:cubicBezTo>
                    <a:pt x="7105" y="0"/>
                    <a:pt x="4870" y="1501"/>
                    <a:pt x="4103" y="1868"/>
                  </a:cubicBezTo>
                  <a:cubicBezTo>
                    <a:pt x="3369" y="2235"/>
                    <a:pt x="200" y="2802"/>
                    <a:pt x="100" y="3636"/>
                  </a:cubicBezTo>
                  <a:cubicBezTo>
                    <a:pt x="0" y="4470"/>
                    <a:pt x="1668" y="4937"/>
                    <a:pt x="3569" y="4937"/>
                  </a:cubicBezTo>
                  <a:cubicBezTo>
                    <a:pt x="5437" y="4937"/>
                    <a:pt x="7672" y="4937"/>
                    <a:pt x="8773" y="5137"/>
                  </a:cubicBezTo>
                  <a:cubicBezTo>
                    <a:pt x="9276" y="5226"/>
                    <a:pt x="9707" y="5348"/>
                    <a:pt x="10072" y="5348"/>
                  </a:cubicBezTo>
                  <a:cubicBezTo>
                    <a:pt x="10529" y="5348"/>
                    <a:pt x="10882" y="5157"/>
                    <a:pt x="11141" y="4470"/>
                  </a:cubicBezTo>
                  <a:cubicBezTo>
                    <a:pt x="11608" y="3269"/>
                    <a:pt x="10841" y="100"/>
                    <a:pt x="10841" y="100"/>
                  </a:cubicBezTo>
                  <a:cubicBezTo>
                    <a:pt x="10841" y="100"/>
                    <a:pt x="10041" y="399"/>
                    <a:pt x="9003" y="399"/>
                  </a:cubicBezTo>
                  <a:cubicBezTo>
                    <a:pt x="8413" y="399"/>
                    <a:pt x="7746" y="302"/>
                    <a:pt x="7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7207475" y="3514500"/>
              <a:ext cx="160975" cy="884375"/>
            </a:xfrm>
            <a:custGeom>
              <a:avLst/>
              <a:gdLst/>
              <a:ahLst/>
              <a:cxnLst/>
              <a:rect l="l" t="t" r="r" b="b"/>
              <a:pathLst>
                <a:path w="6439" h="35375" extrusionOk="0">
                  <a:moveTo>
                    <a:pt x="3015" y="0"/>
                  </a:moveTo>
                  <a:cubicBezTo>
                    <a:pt x="2417" y="0"/>
                    <a:pt x="1787" y="378"/>
                    <a:pt x="1301" y="1350"/>
                  </a:cubicBezTo>
                  <a:cubicBezTo>
                    <a:pt x="1301" y="1350"/>
                    <a:pt x="0" y="7421"/>
                    <a:pt x="0" y="9389"/>
                  </a:cubicBezTo>
                  <a:cubicBezTo>
                    <a:pt x="0" y="11357"/>
                    <a:pt x="734" y="24066"/>
                    <a:pt x="934" y="27635"/>
                  </a:cubicBezTo>
                  <a:cubicBezTo>
                    <a:pt x="1034" y="29970"/>
                    <a:pt x="867" y="32305"/>
                    <a:pt x="467" y="34640"/>
                  </a:cubicBezTo>
                  <a:cubicBezTo>
                    <a:pt x="467" y="34640"/>
                    <a:pt x="2068" y="35374"/>
                    <a:pt x="2702" y="35374"/>
                  </a:cubicBezTo>
                  <a:cubicBezTo>
                    <a:pt x="3369" y="35374"/>
                    <a:pt x="4203" y="34740"/>
                    <a:pt x="4203" y="34740"/>
                  </a:cubicBezTo>
                  <a:cubicBezTo>
                    <a:pt x="4203" y="34740"/>
                    <a:pt x="6071" y="26501"/>
                    <a:pt x="6071" y="22098"/>
                  </a:cubicBezTo>
                  <a:cubicBezTo>
                    <a:pt x="6071" y="17728"/>
                    <a:pt x="6438" y="15193"/>
                    <a:pt x="6071" y="12391"/>
                  </a:cubicBezTo>
                  <a:cubicBezTo>
                    <a:pt x="5704" y="9589"/>
                    <a:pt x="4403" y="4452"/>
                    <a:pt x="4870" y="2584"/>
                  </a:cubicBezTo>
                  <a:cubicBezTo>
                    <a:pt x="5154" y="1342"/>
                    <a:pt x="4142" y="0"/>
                    <a:pt x="3015" y="0"/>
                  </a:cubicBezTo>
                  <a:close/>
                </a:path>
              </a:pathLst>
            </a:custGeom>
            <a:solidFill>
              <a:srgbClr val="1CA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7199950" y="2862750"/>
              <a:ext cx="511225" cy="1569475"/>
            </a:xfrm>
            <a:custGeom>
              <a:avLst/>
              <a:gdLst/>
              <a:ahLst/>
              <a:cxnLst/>
              <a:rect l="l" t="t" r="r" b="b"/>
              <a:pathLst>
                <a:path w="20449" h="62779" extrusionOk="0">
                  <a:moveTo>
                    <a:pt x="9708" y="0"/>
                  </a:moveTo>
                  <a:cubicBezTo>
                    <a:pt x="9708" y="0"/>
                    <a:pt x="7121" y="1532"/>
                    <a:pt x="4537" y="1532"/>
                  </a:cubicBezTo>
                  <a:cubicBezTo>
                    <a:pt x="3503" y="1532"/>
                    <a:pt x="2469" y="1287"/>
                    <a:pt x="1602" y="601"/>
                  </a:cubicBezTo>
                  <a:cubicBezTo>
                    <a:pt x="1602" y="601"/>
                    <a:pt x="1" y="11375"/>
                    <a:pt x="1" y="19381"/>
                  </a:cubicBezTo>
                  <a:cubicBezTo>
                    <a:pt x="1" y="27386"/>
                    <a:pt x="3403" y="36960"/>
                    <a:pt x="4237" y="38294"/>
                  </a:cubicBezTo>
                  <a:cubicBezTo>
                    <a:pt x="5105" y="39628"/>
                    <a:pt x="12510" y="52971"/>
                    <a:pt x="14178" y="55740"/>
                  </a:cubicBezTo>
                  <a:cubicBezTo>
                    <a:pt x="15379" y="57875"/>
                    <a:pt x="16379" y="60110"/>
                    <a:pt x="17147" y="62411"/>
                  </a:cubicBezTo>
                  <a:cubicBezTo>
                    <a:pt x="17747" y="62578"/>
                    <a:pt x="18347" y="62712"/>
                    <a:pt x="18981" y="62778"/>
                  </a:cubicBezTo>
                  <a:cubicBezTo>
                    <a:pt x="19582" y="62778"/>
                    <a:pt x="20449" y="62045"/>
                    <a:pt x="20449" y="62045"/>
                  </a:cubicBezTo>
                  <a:cubicBezTo>
                    <a:pt x="20449" y="62045"/>
                    <a:pt x="16513" y="46667"/>
                    <a:pt x="14912" y="42664"/>
                  </a:cubicBezTo>
                  <a:cubicBezTo>
                    <a:pt x="13344" y="38661"/>
                    <a:pt x="10075" y="35492"/>
                    <a:pt x="9241" y="33958"/>
                  </a:cubicBezTo>
                  <a:cubicBezTo>
                    <a:pt x="8374" y="32390"/>
                    <a:pt x="8007" y="26286"/>
                    <a:pt x="8007" y="26286"/>
                  </a:cubicBezTo>
                  <a:cubicBezTo>
                    <a:pt x="8007" y="26286"/>
                    <a:pt x="13010" y="18413"/>
                    <a:pt x="13844" y="14177"/>
                  </a:cubicBezTo>
                  <a:cubicBezTo>
                    <a:pt x="14711" y="9941"/>
                    <a:pt x="12376" y="5170"/>
                    <a:pt x="11409" y="3503"/>
                  </a:cubicBezTo>
                  <a:cubicBezTo>
                    <a:pt x="10775" y="2368"/>
                    <a:pt x="10208" y="1201"/>
                    <a:pt x="9708" y="0"/>
                  </a:cubicBezTo>
                  <a:close/>
                </a:path>
              </a:pathLst>
            </a:custGeom>
            <a:solidFill>
              <a:srgbClr val="1CA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7215800" y="2411175"/>
              <a:ext cx="363475" cy="514250"/>
            </a:xfrm>
            <a:custGeom>
              <a:avLst/>
              <a:gdLst/>
              <a:ahLst/>
              <a:cxnLst/>
              <a:rect l="l" t="t" r="r" b="b"/>
              <a:pathLst>
                <a:path w="14539" h="20570" extrusionOk="0">
                  <a:moveTo>
                    <a:pt x="11641" y="0"/>
                  </a:moveTo>
                  <a:cubicBezTo>
                    <a:pt x="11246" y="0"/>
                    <a:pt x="10802" y="28"/>
                    <a:pt x="10308" y="84"/>
                  </a:cubicBezTo>
                  <a:cubicBezTo>
                    <a:pt x="7006" y="450"/>
                    <a:pt x="1335" y="2986"/>
                    <a:pt x="1068" y="5788"/>
                  </a:cubicBezTo>
                  <a:cubicBezTo>
                    <a:pt x="835" y="8556"/>
                    <a:pt x="1902" y="10157"/>
                    <a:pt x="1902" y="11492"/>
                  </a:cubicBezTo>
                  <a:cubicBezTo>
                    <a:pt x="1902" y="12826"/>
                    <a:pt x="1" y="18664"/>
                    <a:pt x="1468" y="19864"/>
                  </a:cubicBezTo>
                  <a:cubicBezTo>
                    <a:pt x="2037" y="20340"/>
                    <a:pt x="3103" y="20570"/>
                    <a:pt x="4267" y="20570"/>
                  </a:cubicBezTo>
                  <a:cubicBezTo>
                    <a:pt x="6038" y="20570"/>
                    <a:pt x="8035" y="20037"/>
                    <a:pt x="8840" y="19030"/>
                  </a:cubicBezTo>
                  <a:cubicBezTo>
                    <a:pt x="10175" y="17363"/>
                    <a:pt x="10175" y="14260"/>
                    <a:pt x="10175" y="14260"/>
                  </a:cubicBezTo>
                  <a:cubicBezTo>
                    <a:pt x="10175" y="14260"/>
                    <a:pt x="13210" y="4920"/>
                    <a:pt x="13944" y="2752"/>
                  </a:cubicBezTo>
                  <a:cubicBezTo>
                    <a:pt x="14539" y="883"/>
                    <a:pt x="13859" y="0"/>
                    <a:pt x="116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7351575" y="2424125"/>
              <a:ext cx="146950" cy="153500"/>
            </a:xfrm>
            <a:custGeom>
              <a:avLst/>
              <a:gdLst/>
              <a:ahLst/>
              <a:cxnLst/>
              <a:rect l="l" t="t" r="r" b="b"/>
              <a:pathLst>
                <a:path w="5878" h="6140" extrusionOk="0">
                  <a:moveTo>
                    <a:pt x="4100" y="0"/>
                  </a:moveTo>
                  <a:cubicBezTo>
                    <a:pt x="2227" y="0"/>
                    <a:pt x="321" y="1711"/>
                    <a:pt x="140" y="3702"/>
                  </a:cubicBezTo>
                  <a:cubicBezTo>
                    <a:pt x="1" y="5220"/>
                    <a:pt x="1116" y="6140"/>
                    <a:pt x="2349" y="6140"/>
                  </a:cubicBezTo>
                  <a:cubicBezTo>
                    <a:pt x="3176" y="6140"/>
                    <a:pt x="4055" y="5726"/>
                    <a:pt x="4644" y="4803"/>
                  </a:cubicBezTo>
                  <a:cubicBezTo>
                    <a:pt x="5478" y="3502"/>
                    <a:pt x="5878" y="1967"/>
                    <a:pt x="5678" y="466"/>
                  </a:cubicBezTo>
                  <a:cubicBezTo>
                    <a:pt x="5183" y="144"/>
                    <a:pt x="4643" y="0"/>
                    <a:pt x="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6552000" y="1983575"/>
              <a:ext cx="957375" cy="553725"/>
            </a:xfrm>
            <a:custGeom>
              <a:avLst/>
              <a:gdLst/>
              <a:ahLst/>
              <a:cxnLst/>
              <a:rect l="l" t="t" r="r" b="b"/>
              <a:pathLst>
                <a:path w="38295" h="22149" extrusionOk="0">
                  <a:moveTo>
                    <a:pt x="496" y="0"/>
                  </a:moveTo>
                  <a:cubicBezTo>
                    <a:pt x="321" y="0"/>
                    <a:pt x="145" y="60"/>
                    <a:pt x="0" y="175"/>
                  </a:cubicBezTo>
                  <a:lnTo>
                    <a:pt x="1335" y="1643"/>
                  </a:lnTo>
                  <a:cubicBezTo>
                    <a:pt x="1335" y="1643"/>
                    <a:pt x="1201" y="2610"/>
                    <a:pt x="2169" y="4178"/>
                  </a:cubicBezTo>
                  <a:cubicBezTo>
                    <a:pt x="2903" y="5279"/>
                    <a:pt x="3803" y="6213"/>
                    <a:pt x="4837" y="6980"/>
                  </a:cubicBezTo>
                  <a:cubicBezTo>
                    <a:pt x="4837" y="6980"/>
                    <a:pt x="9674" y="12684"/>
                    <a:pt x="13310" y="15820"/>
                  </a:cubicBezTo>
                  <a:cubicBezTo>
                    <a:pt x="16979" y="18989"/>
                    <a:pt x="20348" y="20924"/>
                    <a:pt x="23384" y="21424"/>
                  </a:cubicBezTo>
                  <a:cubicBezTo>
                    <a:pt x="25130" y="21708"/>
                    <a:pt x="27532" y="22148"/>
                    <a:pt x="30480" y="22148"/>
                  </a:cubicBezTo>
                  <a:cubicBezTo>
                    <a:pt x="32037" y="22148"/>
                    <a:pt x="33747" y="22025"/>
                    <a:pt x="35593" y="21691"/>
                  </a:cubicBezTo>
                  <a:cubicBezTo>
                    <a:pt x="37294" y="21424"/>
                    <a:pt x="38294" y="19656"/>
                    <a:pt x="37694" y="18088"/>
                  </a:cubicBezTo>
                  <a:cubicBezTo>
                    <a:pt x="37494" y="17554"/>
                    <a:pt x="37060" y="17154"/>
                    <a:pt x="36493" y="17054"/>
                  </a:cubicBezTo>
                  <a:cubicBezTo>
                    <a:pt x="36065" y="16978"/>
                    <a:pt x="35338" y="16949"/>
                    <a:pt x="34432" y="16949"/>
                  </a:cubicBezTo>
                  <a:cubicBezTo>
                    <a:pt x="31584" y="16949"/>
                    <a:pt x="26976" y="17234"/>
                    <a:pt x="24405" y="17234"/>
                  </a:cubicBezTo>
                  <a:cubicBezTo>
                    <a:pt x="23843" y="17234"/>
                    <a:pt x="23378" y="17221"/>
                    <a:pt x="23050" y="17188"/>
                  </a:cubicBezTo>
                  <a:cubicBezTo>
                    <a:pt x="20749" y="16954"/>
                    <a:pt x="12009" y="11617"/>
                    <a:pt x="9707" y="9549"/>
                  </a:cubicBezTo>
                  <a:cubicBezTo>
                    <a:pt x="7406" y="7481"/>
                    <a:pt x="6538" y="6380"/>
                    <a:pt x="6538" y="5546"/>
                  </a:cubicBezTo>
                  <a:cubicBezTo>
                    <a:pt x="6538" y="4679"/>
                    <a:pt x="5938" y="2744"/>
                    <a:pt x="5471" y="2143"/>
                  </a:cubicBezTo>
                  <a:cubicBezTo>
                    <a:pt x="4971" y="1543"/>
                    <a:pt x="4137" y="342"/>
                    <a:pt x="4137" y="342"/>
                  </a:cubicBezTo>
                  <a:cubicBezTo>
                    <a:pt x="4137" y="342"/>
                    <a:pt x="3303" y="342"/>
                    <a:pt x="3403" y="809"/>
                  </a:cubicBezTo>
                  <a:cubicBezTo>
                    <a:pt x="3603" y="1343"/>
                    <a:pt x="3837" y="1877"/>
                    <a:pt x="4137" y="2377"/>
                  </a:cubicBezTo>
                  <a:cubicBezTo>
                    <a:pt x="4137" y="2377"/>
                    <a:pt x="1702" y="943"/>
                    <a:pt x="1101" y="309"/>
                  </a:cubicBezTo>
                  <a:cubicBezTo>
                    <a:pt x="950" y="101"/>
                    <a:pt x="724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7473500" y="4413850"/>
              <a:ext cx="296900" cy="150200"/>
            </a:xfrm>
            <a:custGeom>
              <a:avLst/>
              <a:gdLst/>
              <a:ahLst/>
              <a:cxnLst/>
              <a:rect l="l" t="t" r="r" b="b"/>
              <a:pathLst>
                <a:path w="11876" h="6008" extrusionOk="0">
                  <a:moveTo>
                    <a:pt x="9507" y="1"/>
                  </a:moveTo>
                  <a:cubicBezTo>
                    <a:pt x="9507" y="1"/>
                    <a:pt x="8458" y="592"/>
                    <a:pt x="7326" y="592"/>
                  </a:cubicBezTo>
                  <a:cubicBezTo>
                    <a:pt x="6961" y="592"/>
                    <a:pt x="6588" y="530"/>
                    <a:pt x="6238" y="367"/>
                  </a:cubicBezTo>
                  <a:cubicBezTo>
                    <a:pt x="6238" y="367"/>
                    <a:pt x="4303" y="2402"/>
                    <a:pt x="3002" y="3236"/>
                  </a:cubicBezTo>
                  <a:cubicBezTo>
                    <a:pt x="1701" y="4070"/>
                    <a:pt x="0" y="4637"/>
                    <a:pt x="300" y="5404"/>
                  </a:cubicBezTo>
                  <a:cubicBezTo>
                    <a:pt x="475" y="5884"/>
                    <a:pt x="2017" y="6007"/>
                    <a:pt x="3530" y="6007"/>
                  </a:cubicBezTo>
                  <a:cubicBezTo>
                    <a:pt x="4333" y="6007"/>
                    <a:pt x="5126" y="5973"/>
                    <a:pt x="5704" y="5938"/>
                  </a:cubicBezTo>
                  <a:cubicBezTo>
                    <a:pt x="7372" y="5871"/>
                    <a:pt x="10774" y="4270"/>
                    <a:pt x="11342" y="3903"/>
                  </a:cubicBezTo>
                  <a:cubicBezTo>
                    <a:pt x="11875" y="3503"/>
                    <a:pt x="9507" y="1"/>
                    <a:pt x="95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7481000" y="4488900"/>
              <a:ext cx="280225" cy="75150"/>
            </a:xfrm>
            <a:custGeom>
              <a:avLst/>
              <a:gdLst/>
              <a:ahLst/>
              <a:cxnLst/>
              <a:rect l="l" t="t" r="r" b="b"/>
              <a:pathLst>
                <a:path w="11209" h="3006" extrusionOk="0">
                  <a:moveTo>
                    <a:pt x="10941" y="1"/>
                  </a:moveTo>
                  <a:cubicBezTo>
                    <a:pt x="9040" y="935"/>
                    <a:pt x="7039" y="1635"/>
                    <a:pt x="4971" y="2102"/>
                  </a:cubicBezTo>
                  <a:cubicBezTo>
                    <a:pt x="3733" y="2374"/>
                    <a:pt x="2741" y="2468"/>
                    <a:pt x="1961" y="2468"/>
                  </a:cubicBezTo>
                  <a:cubicBezTo>
                    <a:pt x="1017" y="2468"/>
                    <a:pt x="384" y="2330"/>
                    <a:pt x="0" y="2202"/>
                  </a:cubicBezTo>
                  <a:lnTo>
                    <a:pt x="0" y="2202"/>
                  </a:lnTo>
                  <a:cubicBezTo>
                    <a:pt x="0" y="2269"/>
                    <a:pt x="0" y="2336"/>
                    <a:pt x="34" y="2402"/>
                  </a:cubicBezTo>
                  <a:cubicBezTo>
                    <a:pt x="186" y="2882"/>
                    <a:pt x="1721" y="3005"/>
                    <a:pt x="3241" y="3005"/>
                  </a:cubicBezTo>
                  <a:cubicBezTo>
                    <a:pt x="4047" y="3005"/>
                    <a:pt x="4848" y="2971"/>
                    <a:pt x="5438" y="2936"/>
                  </a:cubicBezTo>
                  <a:cubicBezTo>
                    <a:pt x="7105" y="2869"/>
                    <a:pt x="10474" y="1268"/>
                    <a:pt x="11042" y="901"/>
                  </a:cubicBezTo>
                  <a:cubicBezTo>
                    <a:pt x="11208" y="801"/>
                    <a:pt x="11142" y="434"/>
                    <a:pt x="10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7041525" y="4471400"/>
              <a:ext cx="281875" cy="43025"/>
            </a:xfrm>
            <a:custGeom>
              <a:avLst/>
              <a:gdLst/>
              <a:ahLst/>
              <a:cxnLst/>
              <a:rect l="l" t="t" r="r" b="b"/>
              <a:pathLst>
                <a:path w="11275" h="1721" extrusionOk="0">
                  <a:moveTo>
                    <a:pt x="100" y="0"/>
                  </a:moveTo>
                  <a:cubicBezTo>
                    <a:pt x="100" y="0"/>
                    <a:pt x="100" y="34"/>
                    <a:pt x="100" y="34"/>
                  </a:cubicBezTo>
                  <a:cubicBezTo>
                    <a:pt x="0" y="867"/>
                    <a:pt x="1701" y="1334"/>
                    <a:pt x="3569" y="1334"/>
                  </a:cubicBezTo>
                  <a:cubicBezTo>
                    <a:pt x="5437" y="1334"/>
                    <a:pt x="7672" y="1334"/>
                    <a:pt x="8806" y="1535"/>
                  </a:cubicBezTo>
                  <a:cubicBezTo>
                    <a:pt x="9291" y="1608"/>
                    <a:pt x="9712" y="1720"/>
                    <a:pt x="10070" y="1720"/>
                  </a:cubicBezTo>
                  <a:cubicBezTo>
                    <a:pt x="10525" y="1720"/>
                    <a:pt x="10880" y="1539"/>
                    <a:pt x="11141" y="867"/>
                  </a:cubicBezTo>
                  <a:cubicBezTo>
                    <a:pt x="11208" y="634"/>
                    <a:pt x="11241" y="367"/>
                    <a:pt x="11275" y="100"/>
                  </a:cubicBezTo>
                  <a:lnTo>
                    <a:pt x="11275" y="100"/>
                  </a:lnTo>
                  <a:cubicBezTo>
                    <a:pt x="10834" y="446"/>
                    <a:pt x="10469" y="504"/>
                    <a:pt x="10011" y="504"/>
                  </a:cubicBezTo>
                  <a:cubicBezTo>
                    <a:pt x="9777" y="504"/>
                    <a:pt x="9518" y="489"/>
                    <a:pt x="9212" y="489"/>
                  </a:cubicBezTo>
                  <a:cubicBezTo>
                    <a:pt x="9076" y="489"/>
                    <a:pt x="8930" y="492"/>
                    <a:pt x="8773" y="501"/>
                  </a:cubicBezTo>
                  <a:cubicBezTo>
                    <a:pt x="7305" y="601"/>
                    <a:pt x="6738" y="601"/>
                    <a:pt x="3636" y="601"/>
                  </a:cubicBezTo>
                  <a:cubicBezTo>
                    <a:pt x="3550" y="603"/>
                    <a:pt x="3464" y="604"/>
                    <a:pt x="3379" y="604"/>
                  </a:cubicBezTo>
                  <a:cubicBezTo>
                    <a:pt x="2264" y="604"/>
                    <a:pt x="1153" y="403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7">
            <a:hlinkClick r:id="rId3" action="ppaction://hlinksldjump"/>
          </p:cNvPr>
          <p:cNvSpPr/>
          <p:nvPr/>
        </p:nvSpPr>
        <p:spPr>
          <a:xfrm>
            <a:off x="713225" y="539300"/>
            <a:ext cx="1011300" cy="336000"/>
          </a:xfrm>
          <a:prstGeom prst="roundRect">
            <a:avLst>
              <a:gd name="adj" fmla="val 25266"/>
            </a:avLst>
          </a:prstGeom>
          <a:solidFill>
            <a:schemeClr val="accent1"/>
          </a:solidFill>
          <a:ln>
            <a:noFill/>
          </a:ln>
          <a:effectLst>
            <a:outerShdw dist="19050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</a:t>
            </a:r>
            <a:endParaRPr sz="1600"/>
          </a:p>
        </p:txBody>
      </p:sp>
      <p:sp>
        <p:nvSpPr>
          <p:cNvPr id="1250" name="Google Shape;1250;p37">
            <a:hlinkClick r:id="rId4" action="ppaction://hlinksldjump"/>
          </p:cNvPr>
          <p:cNvSpPr/>
          <p:nvPr/>
        </p:nvSpPr>
        <p:spPr>
          <a:xfrm>
            <a:off x="6822775" y="542925"/>
            <a:ext cx="1608000" cy="336000"/>
          </a:xfrm>
          <a:prstGeom prst="roundRect">
            <a:avLst>
              <a:gd name="adj" fmla="val 25266"/>
            </a:avLst>
          </a:prstGeom>
          <a:solidFill>
            <a:schemeClr val="accent1"/>
          </a:solidFill>
          <a:ln>
            <a:noFill/>
          </a:ln>
          <a:effectLst>
            <a:outerShdw dist="19050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 game</a:t>
            </a:r>
            <a:endParaRPr sz="1600"/>
          </a:p>
        </p:txBody>
      </p:sp>
      <p:sp>
        <p:nvSpPr>
          <p:cNvPr id="1251" name="Google Shape;1251;p37"/>
          <p:cNvSpPr txBox="1">
            <a:spLocks noGrp="1"/>
          </p:cNvSpPr>
          <p:nvPr>
            <p:ph type="title"/>
          </p:nvPr>
        </p:nvSpPr>
        <p:spPr>
          <a:xfrm>
            <a:off x="2321226" y="112250"/>
            <a:ext cx="4654800" cy="15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lt1"/>
                </a:solidFill>
              </a:rPr>
              <a:t>Команда</a:t>
            </a:r>
            <a:endParaRPr dirty="0"/>
          </a:p>
        </p:txBody>
      </p:sp>
      <p:grpSp>
        <p:nvGrpSpPr>
          <p:cNvPr id="3" name="Google Shape;1226;p37">
            <a:extLst>
              <a:ext uri="{FF2B5EF4-FFF2-40B4-BE49-F238E27FC236}">
                <a16:creationId xmlns:a16="http://schemas.microsoft.com/office/drawing/2014/main" id="{081DB96E-505B-BE5E-0A40-2620FC4D1260}"/>
              </a:ext>
            </a:extLst>
          </p:cNvPr>
          <p:cNvGrpSpPr/>
          <p:nvPr/>
        </p:nvGrpSpPr>
        <p:grpSpPr>
          <a:xfrm flipH="1">
            <a:off x="6397110" y="3291698"/>
            <a:ext cx="2033665" cy="2049210"/>
            <a:chOff x="1594650" y="2038625"/>
            <a:chExt cx="2937125" cy="2959575"/>
          </a:xfrm>
        </p:grpSpPr>
        <p:sp>
          <p:nvSpPr>
            <p:cNvPr id="4" name="Google Shape;1227;p37">
              <a:extLst>
                <a:ext uri="{FF2B5EF4-FFF2-40B4-BE49-F238E27FC236}">
                  <a16:creationId xmlns:a16="http://schemas.microsoft.com/office/drawing/2014/main" id="{B8FC653A-DF9E-5FAC-D309-DDB5EDB3AD9B}"/>
                </a:ext>
              </a:extLst>
            </p:cNvPr>
            <p:cNvSpPr/>
            <p:nvPr/>
          </p:nvSpPr>
          <p:spPr>
            <a:xfrm>
              <a:off x="2734625" y="3284450"/>
              <a:ext cx="1214225" cy="990050"/>
            </a:xfrm>
            <a:custGeom>
              <a:avLst/>
              <a:gdLst/>
              <a:ahLst/>
              <a:cxnLst/>
              <a:rect l="l" t="t" r="r" b="b"/>
              <a:pathLst>
                <a:path w="48569" h="39602" extrusionOk="0">
                  <a:moveTo>
                    <a:pt x="41363" y="1"/>
                  </a:moveTo>
                  <a:lnTo>
                    <a:pt x="20982" y="21650"/>
                  </a:lnTo>
                  <a:lnTo>
                    <a:pt x="1802" y="2970"/>
                  </a:lnTo>
                  <a:lnTo>
                    <a:pt x="0" y="25152"/>
                  </a:lnTo>
                  <a:lnTo>
                    <a:pt x="10541" y="35360"/>
                  </a:lnTo>
                  <a:cubicBezTo>
                    <a:pt x="13357" y="38086"/>
                    <a:pt x="17146" y="39601"/>
                    <a:pt x="21045" y="39601"/>
                  </a:cubicBezTo>
                  <a:cubicBezTo>
                    <a:pt x="21534" y="39601"/>
                    <a:pt x="22025" y="39578"/>
                    <a:pt x="22517" y="39529"/>
                  </a:cubicBezTo>
                  <a:cubicBezTo>
                    <a:pt x="27320" y="39062"/>
                    <a:pt x="31556" y="36227"/>
                    <a:pt x="33891" y="32024"/>
                  </a:cubicBezTo>
                  <a:lnTo>
                    <a:pt x="48568" y="6305"/>
                  </a:lnTo>
                  <a:lnTo>
                    <a:pt x="413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8;p37">
              <a:extLst>
                <a:ext uri="{FF2B5EF4-FFF2-40B4-BE49-F238E27FC236}">
                  <a16:creationId xmlns:a16="http://schemas.microsoft.com/office/drawing/2014/main" id="{EEDEAEE9-1C00-C56C-AA62-C595CFAB7E4E}"/>
                </a:ext>
              </a:extLst>
            </p:cNvPr>
            <p:cNvSpPr/>
            <p:nvPr/>
          </p:nvSpPr>
          <p:spPr>
            <a:xfrm>
              <a:off x="3718650" y="2933375"/>
              <a:ext cx="813125" cy="571275"/>
            </a:xfrm>
            <a:custGeom>
              <a:avLst/>
              <a:gdLst/>
              <a:ahLst/>
              <a:cxnLst/>
              <a:rect l="l" t="t" r="r" b="b"/>
              <a:pathLst>
                <a:path w="32525" h="22851" extrusionOk="0">
                  <a:moveTo>
                    <a:pt x="31523" y="1"/>
                  </a:moveTo>
                  <a:lnTo>
                    <a:pt x="27654" y="34"/>
                  </a:lnTo>
                  <a:cubicBezTo>
                    <a:pt x="27654" y="34"/>
                    <a:pt x="18648" y="2836"/>
                    <a:pt x="18014" y="2836"/>
                  </a:cubicBezTo>
                  <a:cubicBezTo>
                    <a:pt x="17380" y="2836"/>
                    <a:pt x="8941" y="7906"/>
                    <a:pt x="8941" y="7906"/>
                  </a:cubicBezTo>
                  <a:cubicBezTo>
                    <a:pt x="5772" y="10441"/>
                    <a:pt x="2803" y="13210"/>
                    <a:pt x="1" y="16179"/>
                  </a:cubicBezTo>
                  <a:lnTo>
                    <a:pt x="7840" y="22850"/>
                  </a:lnTo>
                  <a:lnTo>
                    <a:pt x="11109" y="16813"/>
                  </a:lnTo>
                  <a:lnTo>
                    <a:pt x="13744" y="16746"/>
                  </a:lnTo>
                  <a:cubicBezTo>
                    <a:pt x="15045" y="16712"/>
                    <a:pt x="16346" y="16412"/>
                    <a:pt x="17547" y="15912"/>
                  </a:cubicBezTo>
                  <a:lnTo>
                    <a:pt x="20716" y="14511"/>
                  </a:lnTo>
                  <a:lnTo>
                    <a:pt x="21349" y="15078"/>
                  </a:lnTo>
                  <a:cubicBezTo>
                    <a:pt x="21349" y="15078"/>
                    <a:pt x="21516" y="16279"/>
                    <a:pt x="21850" y="16579"/>
                  </a:cubicBezTo>
                  <a:cubicBezTo>
                    <a:pt x="21932" y="16661"/>
                    <a:pt x="22058" y="16691"/>
                    <a:pt x="22199" y="16691"/>
                  </a:cubicBezTo>
                  <a:cubicBezTo>
                    <a:pt x="22574" y="16691"/>
                    <a:pt x="23051" y="16479"/>
                    <a:pt x="23051" y="16479"/>
                  </a:cubicBezTo>
                  <a:cubicBezTo>
                    <a:pt x="23051" y="16479"/>
                    <a:pt x="23466" y="16583"/>
                    <a:pt x="23871" y="16583"/>
                  </a:cubicBezTo>
                  <a:cubicBezTo>
                    <a:pt x="24074" y="16583"/>
                    <a:pt x="24274" y="16557"/>
                    <a:pt x="24418" y="16479"/>
                  </a:cubicBezTo>
                  <a:cubicBezTo>
                    <a:pt x="24885" y="16212"/>
                    <a:pt x="24819" y="14311"/>
                    <a:pt x="24819" y="14311"/>
                  </a:cubicBezTo>
                  <a:lnTo>
                    <a:pt x="24819" y="14311"/>
                  </a:lnTo>
                  <a:cubicBezTo>
                    <a:pt x="25069" y="14428"/>
                    <a:pt x="25336" y="14486"/>
                    <a:pt x="25603" y="14486"/>
                  </a:cubicBezTo>
                  <a:cubicBezTo>
                    <a:pt x="25869" y="14486"/>
                    <a:pt x="26136" y="14428"/>
                    <a:pt x="26386" y="14311"/>
                  </a:cubicBezTo>
                  <a:cubicBezTo>
                    <a:pt x="27154" y="13944"/>
                    <a:pt x="27254" y="10041"/>
                    <a:pt x="27254" y="10041"/>
                  </a:cubicBezTo>
                  <a:lnTo>
                    <a:pt x="25786" y="6539"/>
                  </a:lnTo>
                  <a:cubicBezTo>
                    <a:pt x="25486" y="5838"/>
                    <a:pt x="24852" y="5338"/>
                    <a:pt x="24118" y="5204"/>
                  </a:cubicBezTo>
                  <a:lnTo>
                    <a:pt x="22550" y="4937"/>
                  </a:lnTo>
                  <a:lnTo>
                    <a:pt x="24785" y="3937"/>
                  </a:lnTo>
                  <a:lnTo>
                    <a:pt x="27387" y="2769"/>
                  </a:lnTo>
                  <a:lnTo>
                    <a:pt x="29355" y="2102"/>
                  </a:lnTo>
                  <a:cubicBezTo>
                    <a:pt x="32524" y="1435"/>
                    <a:pt x="31523" y="1"/>
                    <a:pt x="3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9;p37">
              <a:extLst>
                <a:ext uri="{FF2B5EF4-FFF2-40B4-BE49-F238E27FC236}">
                  <a16:creationId xmlns:a16="http://schemas.microsoft.com/office/drawing/2014/main" id="{2239142E-B00B-5643-1E7D-929AD6583A5C}"/>
                </a:ext>
              </a:extLst>
            </p:cNvPr>
            <p:cNvSpPr/>
            <p:nvPr/>
          </p:nvSpPr>
          <p:spPr>
            <a:xfrm>
              <a:off x="4178150" y="3167700"/>
              <a:ext cx="253550" cy="136800"/>
            </a:xfrm>
            <a:custGeom>
              <a:avLst/>
              <a:gdLst/>
              <a:ahLst/>
              <a:cxnLst/>
              <a:rect l="l" t="t" r="r" b="b"/>
              <a:pathLst>
                <a:path w="10142" h="5472" extrusionOk="0">
                  <a:moveTo>
                    <a:pt x="1" y="1"/>
                  </a:moveTo>
                  <a:lnTo>
                    <a:pt x="1302" y="5471"/>
                  </a:lnTo>
                  <a:cubicBezTo>
                    <a:pt x="3870" y="4904"/>
                    <a:pt x="6372" y="4137"/>
                    <a:pt x="8807" y="3170"/>
                  </a:cubicBezTo>
                  <a:cubicBezTo>
                    <a:pt x="9174" y="3070"/>
                    <a:pt x="9507" y="2836"/>
                    <a:pt x="9774" y="2603"/>
                  </a:cubicBezTo>
                  <a:cubicBezTo>
                    <a:pt x="10041" y="2303"/>
                    <a:pt x="10141" y="1902"/>
                    <a:pt x="10008" y="1535"/>
                  </a:cubicBezTo>
                  <a:cubicBezTo>
                    <a:pt x="9774" y="1068"/>
                    <a:pt x="9107" y="968"/>
                    <a:pt x="8573" y="968"/>
                  </a:cubicBezTo>
                  <a:cubicBezTo>
                    <a:pt x="8432" y="962"/>
                    <a:pt x="8290" y="960"/>
                    <a:pt x="8148" y="960"/>
                  </a:cubicBezTo>
                  <a:cubicBezTo>
                    <a:pt x="7489" y="960"/>
                    <a:pt x="6831" y="1019"/>
                    <a:pt x="6172" y="1102"/>
                  </a:cubicBezTo>
                  <a:cubicBezTo>
                    <a:pt x="5204" y="1268"/>
                    <a:pt x="4204" y="1335"/>
                    <a:pt x="3236" y="1369"/>
                  </a:cubicBezTo>
                  <a:cubicBezTo>
                    <a:pt x="3178" y="1371"/>
                    <a:pt x="3120" y="1373"/>
                    <a:pt x="3064" y="1373"/>
                  </a:cubicBezTo>
                  <a:cubicBezTo>
                    <a:pt x="1754" y="1373"/>
                    <a:pt x="1184" y="6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0;p37">
              <a:extLst>
                <a:ext uri="{FF2B5EF4-FFF2-40B4-BE49-F238E27FC236}">
                  <a16:creationId xmlns:a16="http://schemas.microsoft.com/office/drawing/2014/main" id="{3573463B-7F50-5F3F-84D3-54F9C152251F}"/>
                </a:ext>
              </a:extLst>
            </p:cNvPr>
            <p:cNvSpPr/>
            <p:nvPr/>
          </p:nvSpPr>
          <p:spPr>
            <a:xfrm>
              <a:off x="1629675" y="3194550"/>
              <a:ext cx="1382675" cy="1803650"/>
            </a:xfrm>
            <a:custGeom>
              <a:avLst/>
              <a:gdLst/>
              <a:ahLst/>
              <a:cxnLst/>
              <a:rect l="l" t="t" r="r" b="b"/>
              <a:pathLst>
                <a:path w="55307" h="72146" extrusionOk="0">
                  <a:moveTo>
                    <a:pt x="37406" y="1"/>
                  </a:moveTo>
                  <a:cubicBezTo>
                    <a:pt x="36515" y="1"/>
                    <a:pt x="35617" y="87"/>
                    <a:pt x="34725" y="261"/>
                  </a:cubicBezTo>
                  <a:lnTo>
                    <a:pt x="19481" y="261"/>
                  </a:lnTo>
                  <a:cubicBezTo>
                    <a:pt x="17479" y="962"/>
                    <a:pt x="9607" y="2396"/>
                    <a:pt x="7606" y="3497"/>
                  </a:cubicBezTo>
                  <a:cubicBezTo>
                    <a:pt x="1268" y="7066"/>
                    <a:pt x="0" y="15439"/>
                    <a:pt x="2135" y="22410"/>
                  </a:cubicBezTo>
                  <a:lnTo>
                    <a:pt x="9540" y="51164"/>
                  </a:lnTo>
                  <a:lnTo>
                    <a:pt x="8540" y="72146"/>
                  </a:lnTo>
                  <a:lnTo>
                    <a:pt x="55306" y="71812"/>
                  </a:lnTo>
                  <a:lnTo>
                    <a:pt x="45866" y="53733"/>
                  </a:lnTo>
                  <a:lnTo>
                    <a:pt x="48868" y="34419"/>
                  </a:lnTo>
                  <a:lnTo>
                    <a:pt x="47367" y="4197"/>
                  </a:lnTo>
                  <a:cubicBezTo>
                    <a:pt x="44705" y="1481"/>
                    <a:pt x="41111" y="1"/>
                    <a:pt x="374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1;p37">
              <a:extLst>
                <a:ext uri="{FF2B5EF4-FFF2-40B4-BE49-F238E27FC236}">
                  <a16:creationId xmlns:a16="http://schemas.microsoft.com/office/drawing/2014/main" id="{9FE6233A-0116-A9FF-53FA-B4D9EE12E46E}"/>
                </a:ext>
              </a:extLst>
            </p:cNvPr>
            <p:cNvSpPr/>
            <p:nvPr/>
          </p:nvSpPr>
          <p:spPr>
            <a:xfrm>
              <a:off x="2776325" y="3299475"/>
              <a:ext cx="441175" cy="727200"/>
            </a:xfrm>
            <a:custGeom>
              <a:avLst/>
              <a:gdLst/>
              <a:ahLst/>
              <a:cxnLst/>
              <a:rect l="l" t="t" r="r" b="b"/>
              <a:pathLst>
                <a:path w="17647" h="29088" extrusionOk="0">
                  <a:moveTo>
                    <a:pt x="1501" y="0"/>
                  </a:moveTo>
                  <a:lnTo>
                    <a:pt x="0" y="29088"/>
                  </a:lnTo>
                  <a:lnTo>
                    <a:pt x="17646" y="1821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2;p37">
              <a:extLst>
                <a:ext uri="{FF2B5EF4-FFF2-40B4-BE49-F238E27FC236}">
                  <a16:creationId xmlns:a16="http://schemas.microsoft.com/office/drawing/2014/main" id="{E414C8A0-82A0-960A-C4D4-447DF60EBCA3}"/>
                </a:ext>
              </a:extLst>
            </p:cNvPr>
            <p:cNvSpPr/>
            <p:nvPr/>
          </p:nvSpPr>
          <p:spPr>
            <a:xfrm>
              <a:off x="1594650" y="3422400"/>
              <a:ext cx="1906375" cy="1472400"/>
            </a:xfrm>
            <a:custGeom>
              <a:avLst/>
              <a:gdLst/>
              <a:ahLst/>
              <a:cxnLst/>
              <a:rect l="l" t="t" r="r" b="b"/>
              <a:pathLst>
                <a:path w="76255" h="58896" extrusionOk="0">
                  <a:moveTo>
                    <a:pt x="10018" y="1"/>
                  </a:moveTo>
                  <a:cubicBezTo>
                    <a:pt x="6925" y="1"/>
                    <a:pt x="3832" y="1837"/>
                    <a:pt x="2902" y="5557"/>
                  </a:cubicBezTo>
                  <a:cubicBezTo>
                    <a:pt x="2869" y="5691"/>
                    <a:pt x="2836" y="5824"/>
                    <a:pt x="2802" y="5924"/>
                  </a:cubicBezTo>
                  <a:cubicBezTo>
                    <a:pt x="0" y="17966"/>
                    <a:pt x="8706" y="44686"/>
                    <a:pt x="9540" y="47854"/>
                  </a:cubicBezTo>
                  <a:cubicBezTo>
                    <a:pt x="11275" y="54493"/>
                    <a:pt x="16812" y="57561"/>
                    <a:pt x="21549" y="58095"/>
                  </a:cubicBezTo>
                  <a:cubicBezTo>
                    <a:pt x="25218" y="58462"/>
                    <a:pt x="56707" y="58896"/>
                    <a:pt x="56707" y="58896"/>
                  </a:cubicBezTo>
                  <a:lnTo>
                    <a:pt x="74553" y="58896"/>
                  </a:lnTo>
                  <a:lnTo>
                    <a:pt x="76255" y="53725"/>
                  </a:lnTo>
                  <a:lnTo>
                    <a:pt x="64913" y="47221"/>
                  </a:lnTo>
                  <a:lnTo>
                    <a:pt x="58142" y="50823"/>
                  </a:lnTo>
                  <a:lnTo>
                    <a:pt x="24418" y="43184"/>
                  </a:lnTo>
                  <a:lnTo>
                    <a:pt x="17246" y="5958"/>
                  </a:lnTo>
                  <a:cubicBezTo>
                    <a:pt x="16479" y="2004"/>
                    <a:pt x="13248" y="1"/>
                    <a:pt x="10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3;p37">
              <a:extLst>
                <a:ext uri="{FF2B5EF4-FFF2-40B4-BE49-F238E27FC236}">
                  <a16:creationId xmlns:a16="http://schemas.microsoft.com/office/drawing/2014/main" id="{A970E488-D010-64B5-2BC7-E37D8D7BA11C}"/>
                </a:ext>
              </a:extLst>
            </p:cNvPr>
            <p:cNvSpPr/>
            <p:nvPr/>
          </p:nvSpPr>
          <p:spPr>
            <a:xfrm>
              <a:off x="1615500" y="3277800"/>
              <a:ext cx="547900" cy="911500"/>
            </a:xfrm>
            <a:custGeom>
              <a:avLst/>
              <a:gdLst/>
              <a:ahLst/>
              <a:cxnLst/>
              <a:rect l="l" t="t" r="r" b="b"/>
              <a:pathLst>
                <a:path w="21916" h="36460" extrusionOk="0">
                  <a:moveTo>
                    <a:pt x="8973" y="0"/>
                  </a:moveTo>
                  <a:cubicBezTo>
                    <a:pt x="8706" y="167"/>
                    <a:pt x="801" y="2569"/>
                    <a:pt x="400" y="11742"/>
                  </a:cubicBezTo>
                  <a:cubicBezTo>
                    <a:pt x="0" y="21449"/>
                    <a:pt x="1568" y="36459"/>
                    <a:pt x="1568" y="36459"/>
                  </a:cubicBezTo>
                  <a:lnTo>
                    <a:pt x="21916" y="35058"/>
                  </a:lnTo>
                  <a:lnTo>
                    <a:pt x="15044" y="3202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34;p37">
              <a:extLst>
                <a:ext uri="{FF2B5EF4-FFF2-40B4-BE49-F238E27FC236}">
                  <a16:creationId xmlns:a16="http://schemas.microsoft.com/office/drawing/2014/main" id="{0D69DEFF-798B-1E3A-2447-617A98035A69}"/>
                </a:ext>
              </a:extLst>
            </p:cNvPr>
            <p:cNvSpPr/>
            <p:nvPr/>
          </p:nvSpPr>
          <p:spPr>
            <a:xfrm>
              <a:off x="2408550" y="2366300"/>
              <a:ext cx="572950" cy="643000"/>
            </a:xfrm>
            <a:custGeom>
              <a:avLst/>
              <a:gdLst/>
              <a:ahLst/>
              <a:cxnLst/>
              <a:rect l="l" t="t" r="r" b="b"/>
              <a:pathLst>
                <a:path w="22918" h="25720" extrusionOk="0">
                  <a:moveTo>
                    <a:pt x="14044" y="1"/>
                  </a:moveTo>
                  <a:lnTo>
                    <a:pt x="1" y="25719"/>
                  </a:lnTo>
                  <a:lnTo>
                    <a:pt x="22017" y="25719"/>
                  </a:lnTo>
                  <a:cubicBezTo>
                    <a:pt x="22017" y="25719"/>
                    <a:pt x="22684" y="21683"/>
                    <a:pt x="22784" y="20515"/>
                  </a:cubicBezTo>
                  <a:cubicBezTo>
                    <a:pt x="22917" y="19314"/>
                    <a:pt x="22784" y="17947"/>
                    <a:pt x="21850" y="17213"/>
                  </a:cubicBezTo>
                  <a:cubicBezTo>
                    <a:pt x="21183" y="16646"/>
                    <a:pt x="20215" y="16579"/>
                    <a:pt x="19515" y="16045"/>
                  </a:cubicBezTo>
                  <a:cubicBezTo>
                    <a:pt x="18080" y="14978"/>
                    <a:pt x="18514" y="12776"/>
                    <a:pt x="18180" y="11008"/>
                  </a:cubicBezTo>
                  <a:cubicBezTo>
                    <a:pt x="17847" y="9074"/>
                    <a:pt x="16546" y="7506"/>
                    <a:pt x="15512" y="5838"/>
                  </a:cubicBezTo>
                  <a:cubicBezTo>
                    <a:pt x="14478" y="4170"/>
                    <a:pt x="13277" y="1769"/>
                    <a:pt x="14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37">
              <a:extLst>
                <a:ext uri="{FF2B5EF4-FFF2-40B4-BE49-F238E27FC236}">
                  <a16:creationId xmlns:a16="http://schemas.microsoft.com/office/drawing/2014/main" id="{40A1F2D0-74D0-708B-D05F-42B21F1F44C7}"/>
                </a:ext>
              </a:extLst>
            </p:cNvPr>
            <p:cNvSpPr/>
            <p:nvPr/>
          </p:nvSpPr>
          <p:spPr>
            <a:xfrm>
              <a:off x="2225925" y="2038625"/>
              <a:ext cx="593775" cy="855925"/>
            </a:xfrm>
            <a:custGeom>
              <a:avLst/>
              <a:gdLst/>
              <a:ahLst/>
              <a:cxnLst/>
              <a:rect l="l" t="t" r="r" b="b"/>
              <a:pathLst>
                <a:path w="23751" h="34237" extrusionOk="0">
                  <a:moveTo>
                    <a:pt x="16247" y="0"/>
                  </a:moveTo>
                  <a:cubicBezTo>
                    <a:pt x="14603" y="0"/>
                    <a:pt x="12989" y="850"/>
                    <a:pt x="10475" y="1399"/>
                  </a:cubicBezTo>
                  <a:cubicBezTo>
                    <a:pt x="9994" y="1512"/>
                    <a:pt x="9570" y="1553"/>
                    <a:pt x="9175" y="1553"/>
                  </a:cubicBezTo>
                  <a:cubicBezTo>
                    <a:pt x="8051" y="1553"/>
                    <a:pt x="7169" y="1215"/>
                    <a:pt x="5932" y="1215"/>
                  </a:cubicBezTo>
                  <a:cubicBezTo>
                    <a:pt x="5674" y="1215"/>
                    <a:pt x="5399" y="1230"/>
                    <a:pt x="5104" y="1266"/>
                  </a:cubicBezTo>
                  <a:cubicBezTo>
                    <a:pt x="2936" y="1533"/>
                    <a:pt x="701" y="2667"/>
                    <a:pt x="1" y="4768"/>
                  </a:cubicBezTo>
                  <a:lnTo>
                    <a:pt x="6972" y="33322"/>
                  </a:lnTo>
                  <a:cubicBezTo>
                    <a:pt x="8214" y="33948"/>
                    <a:pt x="9566" y="34236"/>
                    <a:pt x="10927" y="34236"/>
                  </a:cubicBezTo>
                  <a:cubicBezTo>
                    <a:pt x="13992" y="34236"/>
                    <a:pt x="17105" y="32776"/>
                    <a:pt x="19114" y="30420"/>
                  </a:cubicBezTo>
                  <a:cubicBezTo>
                    <a:pt x="22016" y="26984"/>
                    <a:pt x="22784" y="22081"/>
                    <a:pt x="21816" y="17711"/>
                  </a:cubicBezTo>
                  <a:cubicBezTo>
                    <a:pt x="21483" y="16243"/>
                    <a:pt x="20982" y="14742"/>
                    <a:pt x="21282" y="13274"/>
                  </a:cubicBezTo>
                  <a:cubicBezTo>
                    <a:pt x="21616" y="11707"/>
                    <a:pt x="22817" y="10439"/>
                    <a:pt x="23251" y="8905"/>
                  </a:cubicBezTo>
                  <a:cubicBezTo>
                    <a:pt x="23751" y="7203"/>
                    <a:pt x="23684" y="4068"/>
                    <a:pt x="22550" y="2734"/>
                  </a:cubicBezTo>
                  <a:cubicBezTo>
                    <a:pt x="20982" y="899"/>
                    <a:pt x="18747" y="365"/>
                    <a:pt x="17013" y="65"/>
                  </a:cubicBezTo>
                  <a:cubicBezTo>
                    <a:pt x="16755" y="20"/>
                    <a:pt x="16500" y="0"/>
                    <a:pt x="16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37">
              <a:extLst>
                <a:ext uri="{FF2B5EF4-FFF2-40B4-BE49-F238E27FC236}">
                  <a16:creationId xmlns:a16="http://schemas.microsoft.com/office/drawing/2014/main" id="{C9179CD3-4C5D-0C1D-A634-60563071FF3D}"/>
                </a:ext>
              </a:extLst>
            </p:cNvPr>
            <p:cNvSpPr/>
            <p:nvPr/>
          </p:nvSpPr>
          <p:spPr>
            <a:xfrm>
              <a:off x="2059150" y="2182275"/>
              <a:ext cx="675500" cy="1507500"/>
            </a:xfrm>
            <a:custGeom>
              <a:avLst/>
              <a:gdLst/>
              <a:ahLst/>
              <a:cxnLst/>
              <a:rect l="l" t="t" r="r" b="b"/>
              <a:pathLst>
                <a:path w="27020" h="60300" extrusionOk="0">
                  <a:moveTo>
                    <a:pt x="16802" y="1"/>
                  </a:moveTo>
                  <a:cubicBezTo>
                    <a:pt x="16616" y="1"/>
                    <a:pt x="16430" y="8"/>
                    <a:pt x="16245" y="23"/>
                  </a:cubicBezTo>
                  <a:lnTo>
                    <a:pt x="167" y="2792"/>
                  </a:lnTo>
                  <a:lnTo>
                    <a:pt x="167" y="5460"/>
                  </a:lnTo>
                  <a:lnTo>
                    <a:pt x="0" y="42120"/>
                  </a:lnTo>
                  <a:lnTo>
                    <a:pt x="19214" y="60300"/>
                  </a:lnTo>
                  <a:lnTo>
                    <a:pt x="18480" y="35182"/>
                  </a:lnTo>
                  <a:cubicBezTo>
                    <a:pt x="18480" y="35182"/>
                    <a:pt x="24818" y="34214"/>
                    <a:pt x="26286" y="26008"/>
                  </a:cubicBezTo>
                  <a:cubicBezTo>
                    <a:pt x="27019" y="21905"/>
                    <a:pt x="26919" y="15167"/>
                    <a:pt x="26686" y="9630"/>
                  </a:cubicBezTo>
                  <a:cubicBezTo>
                    <a:pt x="26461" y="4846"/>
                    <a:pt x="21570" y="1"/>
                    <a:pt x="16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37">
              <a:extLst>
                <a:ext uri="{FF2B5EF4-FFF2-40B4-BE49-F238E27FC236}">
                  <a16:creationId xmlns:a16="http://schemas.microsoft.com/office/drawing/2014/main" id="{C343E03D-FFD4-0717-0507-7F11746B415F}"/>
                </a:ext>
              </a:extLst>
            </p:cNvPr>
            <p:cNvSpPr/>
            <p:nvPr/>
          </p:nvSpPr>
          <p:spPr>
            <a:xfrm>
              <a:off x="2624550" y="2523875"/>
              <a:ext cx="53400" cy="50975"/>
            </a:xfrm>
            <a:custGeom>
              <a:avLst/>
              <a:gdLst/>
              <a:ahLst/>
              <a:cxnLst/>
              <a:rect l="l" t="t" r="r" b="b"/>
              <a:pathLst>
                <a:path w="2136" h="2039" extrusionOk="0">
                  <a:moveTo>
                    <a:pt x="1096" y="0"/>
                  </a:moveTo>
                  <a:cubicBezTo>
                    <a:pt x="1075" y="0"/>
                    <a:pt x="1055" y="1"/>
                    <a:pt x="1034" y="2"/>
                  </a:cubicBezTo>
                  <a:cubicBezTo>
                    <a:pt x="467" y="2"/>
                    <a:pt x="0" y="469"/>
                    <a:pt x="0" y="1036"/>
                  </a:cubicBezTo>
                  <a:cubicBezTo>
                    <a:pt x="33" y="1584"/>
                    <a:pt x="470" y="2039"/>
                    <a:pt x="1011" y="2039"/>
                  </a:cubicBezTo>
                  <a:cubicBezTo>
                    <a:pt x="1030" y="2039"/>
                    <a:pt x="1049" y="2038"/>
                    <a:pt x="1068" y="2037"/>
                  </a:cubicBezTo>
                  <a:cubicBezTo>
                    <a:pt x="1668" y="2004"/>
                    <a:pt x="2102" y="1537"/>
                    <a:pt x="2135" y="969"/>
                  </a:cubicBezTo>
                  <a:cubicBezTo>
                    <a:pt x="2103" y="423"/>
                    <a:pt x="163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37">
              <a:extLst>
                <a:ext uri="{FF2B5EF4-FFF2-40B4-BE49-F238E27FC236}">
                  <a16:creationId xmlns:a16="http://schemas.microsoft.com/office/drawing/2014/main" id="{F059FC1C-7BD2-C8E0-7C1A-60850A118BAD}"/>
                </a:ext>
              </a:extLst>
            </p:cNvPr>
            <p:cNvSpPr/>
            <p:nvPr/>
          </p:nvSpPr>
          <p:spPr>
            <a:xfrm>
              <a:off x="2582025" y="2480550"/>
              <a:ext cx="107600" cy="29700"/>
            </a:xfrm>
            <a:custGeom>
              <a:avLst/>
              <a:gdLst/>
              <a:ahLst/>
              <a:cxnLst/>
              <a:rect l="l" t="t" r="r" b="b"/>
              <a:pathLst>
                <a:path w="4304" h="1188" extrusionOk="0">
                  <a:moveTo>
                    <a:pt x="2202" y="1"/>
                  </a:moveTo>
                  <a:cubicBezTo>
                    <a:pt x="1568" y="1"/>
                    <a:pt x="1001" y="167"/>
                    <a:pt x="500" y="501"/>
                  </a:cubicBezTo>
                  <a:cubicBezTo>
                    <a:pt x="134" y="768"/>
                    <a:pt x="0" y="1001"/>
                    <a:pt x="33" y="1068"/>
                  </a:cubicBezTo>
                  <a:cubicBezTo>
                    <a:pt x="48" y="1083"/>
                    <a:pt x="72" y="1089"/>
                    <a:pt x="103" y="1089"/>
                  </a:cubicBezTo>
                  <a:cubicBezTo>
                    <a:pt x="356" y="1089"/>
                    <a:pt x="1131" y="668"/>
                    <a:pt x="2168" y="668"/>
                  </a:cubicBezTo>
                  <a:cubicBezTo>
                    <a:pt x="3189" y="698"/>
                    <a:pt x="3940" y="1187"/>
                    <a:pt x="4177" y="1187"/>
                  </a:cubicBezTo>
                  <a:cubicBezTo>
                    <a:pt x="4203" y="1187"/>
                    <a:pt x="4223" y="1181"/>
                    <a:pt x="4236" y="1168"/>
                  </a:cubicBezTo>
                  <a:cubicBezTo>
                    <a:pt x="4303" y="1101"/>
                    <a:pt x="4203" y="834"/>
                    <a:pt x="3836" y="568"/>
                  </a:cubicBezTo>
                  <a:cubicBezTo>
                    <a:pt x="3369" y="201"/>
                    <a:pt x="2769" y="1"/>
                    <a:pt x="2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37">
              <a:extLst>
                <a:ext uri="{FF2B5EF4-FFF2-40B4-BE49-F238E27FC236}">
                  <a16:creationId xmlns:a16="http://schemas.microsoft.com/office/drawing/2014/main" id="{35922B1E-82F4-015D-8322-3A981815A78D}"/>
                </a:ext>
              </a:extLst>
            </p:cNvPr>
            <p:cNvSpPr/>
            <p:nvPr/>
          </p:nvSpPr>
          <p:spPr>
            <a:xfrm>
              <a:off x="2354350" y="2518875"/>
              <a:ext cx="52575" cy="50975"/>
            </a:xfrm>
            <a:custGeom>
              <a:avLst/>
              <a:gdLst/>
              <a:ahLst/>
              <a:cxnLst/>
              <a:rect l="l" t="t" r="r" b="b"/>
              <a:pathLst>
                <a:path w="2103" h="2039" extrusionOk="0">
                  <a:moveTo>
                    <a:pt x="1096" y="0"/>
                  </a:moveTo>
                  <a:cubicBezTo>
                    <a:pt x="1076" y="0"/>
                    <a:pt x="1055" y="1"/>
                    <a:pt x="1035" y="2"/>
                  </a:cubicBezTo>
                  <a:cubicBezTo>
                    <a:pt x="468" y="2"/>
                    <a:pt x="1" y="469"/>
                    <a:pt x="1" y="1069"/>
                  </a:cubicBezTo>
                  <a:cubicBezTo>
                    <a:pt x="1" y="1616"/>
                    <a:pt x="465" y="2039"/>
                    <a:pt x="1007" y="2039"/>
                  </a:cubicBezTo>
                  <a:cubicBezTo>
                    <a:pt x="1027" y="2039"/>
                    <a:pt x="1048" y="2038"/>
                    <a:pt x="1068" y="2037"/>
                  </a:cubicBezTo>
                  <a:cubicBezTo>
                    <a:pt x="1635" y="2037"/>
                    <a:pt x="2102" y="1570"/>
                    <a:pt x="2102" y="969"/>
                  </a:cubicBezTo>
                  <a:cubicBezTo>
                    <a:pt x="2102" y="423"/>
                    <a:pt x="163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37">
              <a:extLst>
                <a:ext uri="{FF2B5EF4-FFF2-40B4-BE49-F238E27FC236}">
                  <a16:creationId xmlns:a16="http://schemas.microsoft.com/office/drawing/2014/main" id="{5C432FE0-348A-FBCA-7E1D-63A0642E85B5}"/>
                </a:ext>
              </a:extLst>
            </p:cNvPr>
            <p:cNvSpPr/>
            <p:nvPr/>
          </p:nvSpPr>
          <p:spPr>
            <a:xfrm>
              <a:off x="2300975" y="2480550"/>
              <a:ext cx="108450" cy="29700"/>
            </a:xfrm>
            <a:custGeom>
              <a:avLst/>
              <a:gdLst/>
              <a:ahLst/>
              <a:cxnLst/>
              <a:rect l="l" t="t" r="r" b="b"/>
              <a:pathLst>
                <a:path w="4338" h="1188" extrusionOk="0">
                  <a:moveTo>
                    <a:pt x="2202" y="1"/>
                  </a:moveTo>
                  <a:cubicBezTo>
                    <a:pt x="1602" y="1"/>
                    <a:pt x="1001" y="167"/>
                    <a:pt x="501" y="501"/>
                  </a:cubicBezTo>
                  <a:cubicBezTo>
                    <a:pt x="134" y="768"/>
                    <a:pt x="1" y="1001"/>
                    <a:pt x="67" y="1068"/>
                  </a:cubicBezTo>
                  <a:cubicBezTo>
                    <a:pt x="85" y="1089"/>
                    <a:pt x="113" y="1099"/>
                    <a:pt x="152" y="1099"/>
                  </a:cubicBezTo>
                  <a:cubicBezTo>
                    <a:pt x="420" y="1099"/>
                    <a:pt x="1180" y="668"/>
                    <a:pt x="2169" y="668"/>
                  </a:cubicBezTo>
                  <a:cubicBezTo>
                    <a:pt x="3220" y="698"/>
                    <a:pt x="3974" y="1187"/>
                    <a:pt x="4211" y="1187"/>
                  </a:cubicBezTo>
                  <a:cubicBezTo>
                    <a:pt x="4237" y="1187"/>
                    <a:pt x="4257" y="1181"/>
                    <a:pt x="4270" y="1168"/>
                  </a:cubicBezTo>
                  <a:cubicBezTo>
                    <a:pt x="4337" y="1101"/>
                    <a:pt x="4204" y="868"/>
                    <a:pt x="3837" y="568"/>
                  </a:cubicBezTo>
                  <a:cubicBezTo>
                    <a:pt x="3370" y="234"/>
                    <a:pt x="2803" y="34"/>
                    <a:pt x="2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37">
              <a:extLst>
                <a:ext uri="{FF2B5EF4-FFF2-40B4-BE49-F238E27FC236}">
                  <a16:creationId xmlns:a16="http://schemas.microsoft.com/office/drawing/2014/main" id="{D3BFE64E-BB22-B319-909C-5E08BDAF6629}"/>
                </a:ext>
              </a:extLst>
            </p:cNvPr>
            <p:cNvSpPr/>
            <p:nvPr/>
          </p:nvSpPr>
          <p:spPr>
            <a:xfrm>
              <a:off x="2495275" y="2485550"/>
              <a:ext cx="85925" cy="239075"/>
            </a:xfrm>
            <a:custGeom>
              <a:avLst/>
              <a:gdLst/>
              <a:ahLst/>
              <a:cxnLst/>
              <a:rect l="l" t="t" r="r" b="b"/>
              <a:pathLst>
                <a:path w="3437" h="9563" extrusionOk="0">
                  <a:moveTo>
                    <a:pt x="136" y="0"/>
                  </a:moveTo>
                  <a:cubicBezTo>
                    <a:pt x="136" y="0"/>
                    <a:pt x="135" y="0"/>
                    <a:pt x="134" y="1"/>
                  </a:cubicBezTo>
                  <a:cubicBezTo>
                    <a:pt x="1" y="34"/>
                    <a:pt x="802" y="2636"/>
                    <a:pt x="1936" y="5838"/>
                  </a:cubicBezTo>
                  <a:lnTo>
                    <a:pt x="2770" y="8073"/>
                  </a:lnTo>
                  <a:cubicBezTo>
                    <a:pt x="2936" y="8340"/>
                    <a:pt x="3003" y="8640"/>
                    <a:pt x="2970" y="8940"/>
                  </a:cubicBezTo>
                  <a:cubicBezTo>
                    <a:pt x="2903" y="9141"/>
                    <a:pt x="2636" y="9174"/>
                    <a:pt x="2336" y="9207"/>
                  </a:cubicBezTo>
                  <a:cubicBezTo>
                    <a:pt x="1202" y="9341"/>
                    <a:pt x="468" y="9441"/>
                    <a:pt x="468" y="9507"/>
                  </a:cubicBezTo>
                  <a:cubicBezTo>
                    <a:pt x="468" y="9547"/>
                    <a:pt x="720" y="9563"/>
                    <a:pt x="1156" y="9563"/>
                  </a:cubicBezTo>
                  <a:cubicBezTo>
                    <a:pt x="1465" y="9563"/>
                    <a:pt x="1866" y="9555"/>
                    <a:pt x="2336" y="9541"/>
                  </a:cubicBezTo>
                  <a:cubicBezTo>
                    <a:pt x="2503" y="9541"/>
                    <a:pt x="2670" y="9541"/>
                    <a:pt x="2836" y="9474"/>
                  </a:cubicBezTo>
                  <a:cubicBezTo>
                    <a:pt x="3070" y="9441"/>
                    <a:pt x="3237" y="9274"/>
                    <a:pt x="3337" y="9074"/>
                  </a:cubicBezTo>
                  <a:cubicBezTo>
                    <a:pt x="3437" y="8674"/>
                    <a:pt x="3370" y="8273"/>
                    <a:pt x="3203" y="7906"/>
                  </a:cubicBezTo>
                  <a:lnTo>
                    <a:pt x="2403" y="5671"/>
                  </a:lnTo>
                  <a:cubicBezTo>
                    <a:pt x="1276" y="2523"/>
                    <a:pt x="248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37">
              <a:extLst>
                <a:ext uri="{FF2B5EF4-FFF2-40B4-BE49-F238E27FC236}">
                  <a16:creationId xmlns:a16="http://schemas.microsoft.com/office/drawing/2014/main" id="{A8D713E6-CC6A-84FD-F599-DAEEFFF0009B}"/>
                </a:ext>
              </a:extLst>
            </p:cNvPr>
            <p:cNvSpPr/>
            <p:nvPr/>
          </p:nvSpPr>
          <p:spPr>
            <a:xfrm>
              <a:off x="2245100" y="2982575"/>
              <a:ext cx="276075" cy="128850"/>
            </a:xfrm>
            <a:custGeom>
              <a:avLst/>
              <a:gdLst/>
              <a:ahLst/>
              <a:cxnLst/>
              <a:rect l="l" t="t" r="r" b="b"/>
              <a:pathLst>
                <a:path w="11043" h="5154" extrusionOk="0">
                  <a:moveTo>
                    <a:pt x="1" y="1"/>
                  </a:moveTo>
                  <a:cubicBezTo>
                    <a:pt x="1" y="1"/>
                    <a:pt x="2338" y="5153"/>
                    <a:pt x="9622" y="5153"/>
                  </a:cubicBezTo>
                  <a:cubicBezTo>
                    <a:pt x="10025" y="5153"/>
                    <a:pt x="10442" y="5137"/>
                    <a:pt x="10875" y="5104"/>
                  </a:cubicBezTo>
                  <a:lnTo>
                    <a:pt x="11042" y="3170"/>
                  </a:lnTo>
                  <a:cubicBezTo>
                    <a:pt x="7139" y="3136"/>
                    <a:pt x="3303" y="206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37">
              <a:extLst>
                <a:ext uri="{FF2B5EF4-FFF2-40B4-BE49-F238E27FC236}">
                  <a16:creationId xmlns:a16="http://schemas.microsoft.com/office/drawing/2014/main" id="{F26BC0D6-44C1-E726-1FFE-A1ECDCCB374F}"/>
                </a:ext>
              </a:extLst>
            </p:cNvPr>
            <p:cNvSpPr/>
            <p:nvPr/>
          </p:nvSpPr>
          <p:spPr>
            <a:xfrm>
              <a:off x="2406050" y="2772200"/>
              <a:ext cx="90925" cy="62725"/>
            </a:xfrm>
            <a:custGeom>
              <a:avLst/>
              <a:gdLst/>
              <a:ahLst/>
              <a:cxnLst/>
              <a:rect l="l" t="t" r="r" b="b"/>
              <a:pathLst>
                <a:path w="3637" h="2509" extrusionOk="0">
                  <a:moveTo>
                    <a:pt x="1894" y="0"/>
                  </a:moveTo>
                  <a:cubicBezTo>
                    <a:pt x="1831" y="0"/>
                    <a:pt x="1766" y="3"/>
                    <a:pt x="1702" y="10"/>
                  </a:cubicBezTo>
                  <a:cubicBezTo>
                    <a:pt x="1168" y="43"/>
                    <a:pt x="701" y="276"/>
                    <a:pt x="368" y="677"/>
                  </a:cubicBezTo>
                  <a:cubicBezTo>
                    <a:pt x="67" y="1044"/>
                    <a:pt x="1" y="1611"/>
                    <a:pt x="268" y="2044"/>
                  </a:cubicBezTo>
                  <a:cubicBezTo>
                    <a:pt x="539" y="2341"/>
                    <a:pt x="920" y="2509"/>
                    <a:pt x="1316" y="2509"/>
                  </a:cubicBezTo>
                  <a:cubicBezTo>
                    <a:pt x="1455" y="2509"/>
                    <a:pt x="1596" y="2488"/>
                    <a:pt x="1735" y="2445"/>
                  </a:cubicBezTo>
                  <a:cubicBezTo>
                    <a:pt x="2302" y="2278"/>
                    <a:pt x="2803" y="1978"/>
                    <a:pt x="3236" y="1611"/>
                  </a:cubicBezTo>
                  <a:cubicBezTo>
                    <a:pt x="3370" y="1511"/>
                    <a:pt x="3470" y="1411"/>
                    <a:pt x="3570" y="1277"/>
                  </a:cubicBezTo>
                  <a:cubicBezTo>
                    <a:pt x="3637" y="1144"/>
                    <a:pt x="3637" y="977"/>
                    <a:pt x="3570" y="877"/>
                  </a:cubicBezTo>
                  <a:lnTo>
                    <a:pt x="3503" y="810"/>
                  </a:lnTo>
                  <a:cubicBezTo>
                    <a:pt x="3110" y="295"/>
                    <a:pt x="2523" y="0"/>
                    <a:pt x="1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37">
              <a:extLst>
                <a:ext uri="{FF2B5EF4-FFF2-40B4-BE49-F238E27FC236}">
                  <a16:creationId xmlns:a16="http://schemas.microsoft.com/office/drawing/2014/main" id="{029B973D-B982-D1C8-3126-8147399F419A}"/>
                </a:ext>
              </a:extLst>
            </p:cNvPr>
            <p:cNvSpPr/>
            <p:nvPr/>
          </p:nvSpPr>
          <p:spPr>
            <a:xfrm>
              <a:off x="2416900" y="2741575"/>
              <a:ext cx="95925" cy="83425"/>
            </a:xfrm>
            <a:custGeom>
              <a:avLst/>
              <a:gdLst/>
              <a:ahLst/>
              <a:cxnLst/>
              <a:rect l="l" t="t" r="r" b="b"/>
              <a:pathLst>
                <a:path w="3837" h="3337" extrusionOk="0">
                  <a:moveTo>
                    <a:pt x="234" y="0"/>
                  </a:moveTo>
                  <a:cubicBezTo>
                    <a:pt x="167" y="0"/>
                    <a:pt x="0" y="301"/>
                    <a:pt x="34" y="834"/>
                  </a:cubicBezTo>
                  <a:cubicBezTo>
                    <a:pt x="100" y="1501"/>
                    <a:pt x="434" y="2135"/>
                    <a:pt x="968" y="2602"/>
                  </a:cubicBezTo>
                  <a:cubicBezTo>
                    <a:pt x="1535" y="3069"/>
                    <a:pt x="2235" y="3336"/>
                    <a:pt x="3003" y="3336"/>
                  </a:cubicBezTo>
                  <a:cubicBezTo>
                    <a:pt x="3536" y="3336"/>
                    <a:pt x="3836" y="3169"/>
                    <a:pt x="3836" y="3103"/>
                  </a:cubicBezTo>
                  <a:cubicBezTo>
                    <a:pt x="3803" y="2902"/>
                    <a:pt x="2502" y="3003"/>
                    <a:pt x="1468" y="2135"/>
                  </a:cubicBezTo>
                  <a:cubicBezTo>
                    <a:pt x="401" y="1268"/>
                    <a:pt x="434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37">
              <a:extLst>
                <a:ext uri="{FF2B5EF4-FFF2-40B4-BE49-F238E27FC236}">
                  <a16:creationId xmlns:a16="http://schemas.microsoft.com/office/drawing/2014/main" id="{D72C22D8-E8F7-87D3-954B-644EDCA30656}"/>
                </a:ext>
              </a:extLst>
            </p:cNvPr>
            <p:cNvSpPr/>
            <p:nvPr/>
          </p:nvSpPr>
          <p:spPr>
            <a:xfrm>
              <a:off x="2285125" y="2375525"/>
              <a:ext cx="132625" cy="37525"/>
            </a:xfrm>
            <a:custGeom>
              <a:avLst/>
              <a:gdLst/>
              <a:ahLst/>
              <a:cxnLst/>
              <a:rect l="l" t="t" r="r" b="b"/>
              <a:pathLst>
                <a:path w="5305" h="1501" extrusionOk="0">
                  <a:moveTo>
                    <a:pt x="2964" y="0"/>
                  </a:moveTo>
                  <a:cubicBezTo>
                    <a:pt x="2147" y="0"/>
                    <a:pt x="1336" y="225"/>
                    <a:pt x="635" y="666"/>
                  </a:cubicBezTo>
                  <a:cubicBezTo>
                    <a:pt x="168" y="966"/>
                    <a:pt x="1" y="1266"/>
                    <a:pt x="68" y="1400"/>
                  </a:cubicBezTo>
                  <a:cubicBezTo>
                    <a:pt x="113" y="1472"/>
                    <a:pt x="224" y="1500"/>
                    <a:pt x="390" y="1500"/>
                  </a:cubicBezTo>
                  <a:cubicBezTo>
                    <a:pt x="836" y="1500"/>
                    <a:pt x="1673" y="1297"/>
                    <a:pt x="2670" y="1199"/>
                  </a:cubicBezTo>
                  <a:cubicBezTo>
                    <a:pt x="4004" y="1033"/>
                    <a:pt x="5138" y="1199"/>
                    <a:pt x="5271" y="899"/>
                  </a:cubicBezTo>
                  <a:cubicBezTo>
                    <a:pt x="5305" y="766"/>
                    <a:pt x="5071" y="499"/>
                    <a:pt x="4571" y="299"/>
                  </a:cubicBezTo>
                  <a:cubicBezTo>
                    <a:pt x="4052" y="99"/>
                    <a:pt x="3506" y="0"/>
                    <a:pt x="2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37">
              <a:extLst>
                <a:ext uri="{FF2B5EF4-FFF2-40B4-BE49-F238E27FC236}">
                  <a16:creationId xmlns:a16="http://schemas.microsoft.com/office/drawing/2014/main" id="{A154F74E-A119-B482-F350-37885F491429}"/>
                </a:ext>
              </a:extLst>
            </p:cNvPr>
            <p:cNvSpPr/>
            <p:nvPr/>
          </p:nvSpPr>
          <p:spPr>
            <a:xfrm>
              <a:off x="2580350" y="2396875"/>
              <a:ext cx="100925" cy="33075"/>
            </a:xfrm>
            <a:custGeom>
              <a:avLst/>
              <a:gdLst/>
              <a:ahLst/>
              <a:cxnLst/>
              <a:rect l="l" t="t" r="r" b="b"/>
              <a:pathLst>
                <a:path w="4037" h="1323" extrusionOk="0">
                  <a:moveTo>
                    <a:pt x="1949" y="1"/>
                  </a:moveTo>
                  <a:cubicBezTo>
                    <a:pt x="1448" y="1"/>
                    <a:pt x="946" y="136"/>
                    <a:pt x="501" y="412"/>
                  </a:cubicBezTo>
                  <a:cubicBezTo>
                    <a:pt x="134" y="646"/>
                    <a:pt x="0" y="879"/>
                    <a:pt x="100" y="1013"/>
                  </a:cubicBezTo>
                  <a:cubicBezTo>
                    <a:pt x="175" y="1146"/>
                    <a:pt x="375" y="1181"/>
                    <a:pt x="657" y="1181"/>
                  </a:cubicBezTo>
                  <a:cubicBezTo>
                    <a:pt x="955" y="1181"/>
                    <a:pt x="1346" y="1142"/>
                    <a:pt x="1775" y="1142"/>
                  </a:cubicBezTo>
                  <a:cubicBezTo>
                    <a:pt x="1850" y="1142"/>
                    <a:pt x="1925" y="1143"/>
                    <a:pt x="2002" y="1146"/>
                  </a:cubicBezTo>
                  <a:cubicBezTo>
                    <a:pt x="2676" y="1169"/>
                    <a:pt x="3254" y="1322"/>
                    <a:pt x="3609" y="1322"/>
                  </a:cubicBezTo>
                  <a:cubicBezTo>
                    <a:pt x="3763" y="1322"/>
                    <a:pt x="3876" y="1293"/>
                    <a:pt x="3937" y="1213"/>
                  </a:cubicBezTo>
                  <a:cubicBezTo>
                    <a:pt x="4037" y="1079"/>
                    <a:pt x="3937" y="812"/>
                    <a:pt x="3603" y="546"/>
                  </a:cubicBezTo>
                  <a:cubicBezTo>
                    <a:pt x="3117" y="186"/>
                    <a:pt x="2534" y="1"/>
                    <a:pt x="1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37">
              <a:extLst>
                <a:ext uri="{FF2B5EF4-FFF2-40B4-BE49-F238E27FC236}">
                  <a16:creationId xmlns:a16="http://schemas.microsoft.com/office/drawing/2014/main" id="{2EB71E1E-964D-8471-6EB7-17C16DAE437C}"/>
                </a:ext>
              </a:extLst>
            </p:cNvPr>
            <p:cNvSpPr/>
            <p:nvPr/>
          </p:nvSpPr>
          <p:spPr>
            <a:xfrm>
              <a:off x="1883175" y="2081525"/>
              <a:ext cx="501875" cy="803500"/>
            </a:xfrm>
            <a:custGeom>
              <a:avLst/>
              <a:gdLst/>
              <a:ahLst/>
              <a:cxnLst/>
              <a:rect l="l" t="t" r="r" b="b"/>
              <a:pathLst>
                <a:path w="20075" h="32140" extrusionOk="0">
                  <a:moveTo>
                    <a:pt x="13239" y="1"/>
                  </a:moveTo>
                  <a:cubicBezTo>
                    <a:pt x="7743" y="1"/>
                    <a:pt x="2600" y="3468"/>
                    <a:pt x="735" y="8957"/>
                  </a:cubicBezTo>
                  <a:cubicBezTo>
                    <a:pt x="68" y="10758"/>
                    <a:pt x="1" y="12693"/>
                    <a:pt x="501" y="14561"/>
                  </a:cubicBezTo>
                  <a:cubicBezTo>
                    <a:pt x="835" y="15561"/>
                    <a:pt x="1402" y="16462"/>
                    <a:pt x="1769" y="17429"/>
                  </a:cubicBezTo>
                  <a:cubicBezTo>
                    <a:pt x="2369" y="19064"/>
                    <a:pt x="2503" y="20832"/>
                    <a:pt x="2836" y="22533"/>
                  </a:cubicBezTo>
                  <a:cubicBezTo>
                    <a:pt x="3537" y="25935"/>
                    <a:pt x="5138" y="29038"/>
                    <a:pt x="6706" y="32140"/>
                  </a:cubicBezTo>
                  <a:cubicBezTo>
                    <a:pt x="9074" y="29304"/>
                    <a:pt x="10208" y="25635"/>
                    <a:pt x="9875" y="21966"/>
                  </a:cubicBezTo>
                  <a:cubicBezTo>
                    <a:pt x="9741" y="20632"/>
                    <a:pt x="9441" y="19164"/>
                    <a:pt x="10141" y="18030"/>
                  </a:cubicBezTo>
                  <a:cubicBezTo>
                    <a:pt x="10708" y="17129"/>
                    <a:pt x="11776" y="16695"/>
                    <a:pt x="12677" y="16162"/>
                  </a:cubicBezTo>
                  <a:cubicBezTo>
                    <a:pt x="18186" y="13018"/>
                    <a:pt x="20074" y="6034"/>
                    <a:pt x="17027" y="561"/>
                  </a:cubicBezTo>
                  <a:lnTo>
                    <a:pt x="17027" y="561"/>
                  </a:lnTo>
                  <a:cubicBezTo>
                    <a:pt x="17156" y="600"/>
                    <a:pt x="17285" y="641"/>
                    <a:pt x="17413" y="684"/>
                  </a:cubicBezTo>
                  <a:lnTo>
                    <a:pt x="16746" y="84"/>
                  </a:lnTo>
                  <a:lnTo>
                    <a:pt x="16746" y="84"/>
                  </a:lnTo>
                  <a:cubicBezTo>
                    <a:pt x="16844" y="241"/>
                    <a:pt x="16938" y="401"/>
                    <a:pt x="17027" y="561"/>
                  </a:cubicBezTo>
                  <a:lnTo>
                    <a:pt x="17027" y="561"/>
                  </a:lnTo>
                  <a:cubicBezTo>
                    <a:pt x="15769" y="182"/>
                    <a:pt x="14495" y="1"/>
                    <a:pt x="13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37">
              <a:extLst>
                <a:ext uri="{FF2B5EF4-FFF2-40B4-BE49-F238E27FC236}">
                  <a16:creationId xmlns:a16="http://schemas.microsoft.com/office/drawing/2014/main" id="{00E4FC01-83E3-A231-DD2F-E44084793330}"/>
                </a:ext>
              </a:extLst>
            </p:cNvPr>
            <p:cNvSpPr/>
            <p:nvPr/>
          </p:nvSpPr>
          <p:spPr>
            <a:xfrm>
              <a:off x="1645525" y="2227025"/>
              <a:ext cx="593775" cy="840650"/>
            </a:xfrm>
            <a:custGeom>
              <a:avLst/>
              <a:gdLst/>
              <a:ahLst/>
              <a:cxnLst/>
              <a:rect l="l" t="t" r="r" b="b"/>
              <a:pathLst>
                <a:path w="23751" h="33626" extrusionOk="0">
                  <a:moveTo>
                    <a:pt x="11875" y="1"/>
                  </a:moveTo>
                  <a:cubicBezTo>
                    <a:pt x="8139" y="5438"/>
                    <a:pt x="9940" y="8974"/>
                    <a:pt x="8539" y="11776"/>
                  </a:cubicBezTo>
                  <a:cubicBezTo>
                    <a:pt x="7472" y="13811"/>
                    <a:pt x="5037" y="14611"/>
                    <a:pt x="3336" y="16112"/>
                  </a:cubicBezTo>
                  <a:cubicBezTo>
                    <a:pt x="967" y="18114"/>
                    <a:pt x="0" y="21383"/>
                    <a:pt x="100" y="24485"/>
                  </a:cubicBezTo>
                  <a:cubicBezTo>
                    <a:pt x="200" y="27587"/>
                    <a:pt x="1201" y="30590"/>
                    <a:pt x="2202" y="33525"/>
                  </a:cubicBezTo>
                  <a:lnTo>
                    <a:pt x="22216" y="33625"/>
                  </a:lnTo>
                  <a:cubicBezTo>
                    <a:pt x="23750" y="28755"/>
                    <a:pt x="19881" y="23451"/>
                    <a:pt x="21115" y="18481"/>
                  </a:cubicBezTo>
                  <a:cubicBezTo>
                    <a:pt x="21549" y="16780"/>
                    <a:pt x="22549" y="15245"/>
                    <a:pt x="22616" y="13477"/>
                  </a:cubicBezTo>
                  <a:cubicBezTo>
                    <a:pt x="22650" y="12310"/>
                    <a:pt x="22249" y="11209"/>
                    <a:pt x="22016" y="10075"/>
                  </a:cubicBezTo>
                  <a:cubicBezTo>
                    <a:pt x="21282" y="6839"/>
                    <a:pt x="21615" y="3470"/>
                    <a:pt x="22950" y="435"/>
                  </a:cubicBezTo>
                  <a:lnTo>
                    <a:pt x="118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37">
              <a:extLst>
                <a:ext uri="{FF2B5EF4-FFF2-40B4-BE49-F238E27FC236}">
                  <a16:creationId xmlns:a16="http://schemas.microsoft.com/office/drawing/2014/main" id="{EAE01DA2-ED00-C933-3E71-44880221F464}"/>
                </a:ext>
              </a:extLst>
            </p:cNvPr>
            <p:cNvSpPr/>
            <p:nvPr/>
          </p:nvSpPr>
          <p:spPr>
            <a:xfrm>
              <a:off x="2327675" y="2161500"/>
              <a:ext cx="428650" cy="131875"/>
            </a:xfrm>
            <a:custGeom>
              <a:avLst/>
              <a:gdLst/>
              <a:ahLst/>
              <a:cxnLst/>
              <a:rect l="l" t="t" r="r" b="b"/>
              <a:pathLst>
                <a:path w="17146" h="5275" extrusionOk="0">
                  <a:moveTo>
                    <a:pt x="10596" y="0"/>
                  </a:moveTo>
                  <a:cubicBezTo>
                    <a:pt x="7313" y="0"/>
                    <a:pt x="3946" y="954"/>
                    <a:pt x="300" y="1188"/>
                  </a:cubicBezTo>
                  <a:lnTo>
                    <a:pt x="0" y="2422"/>
                  </a:lnTo>
                  <a:cubicBezTo>
                    <a:pt x="2010" y="3804"/>
                    <a:pt x="4198" y="5275"/>
                    <a:pt x="6591" y="5275"/>
                  </a:cubicBezTo>
                  <a:cubicBezTo>
                    <a:pt x="6739" y="5275"/>
                    <a:pt x="6889" y="5269"/>
                    <a:pt x="7039" y="5257"/>
                  </a:cubicBezTo>
                  <a:cubicBezTo>
                    <a:pt x="8573" y="5157"/>
                    <a:pt x="10007" y="4423"/>
                    <a:pt x="11442" y="3956"/>
                  </a:cubicBezTo>
                  <a:cubicBezTo>
                    <a:pt x="12214" y="3711"/>
                    <a:pt x="13050" y="3530"/>
                    <a:pt x="13859" y="3530"/>
                  </a:cubicBezTo>
                  <a:cubicBezTo>
                    <a:pt x="14588" y="3530"/>
                    <a:pt x="15295" y="3677"/>
                    <a:pt x="15912" y="4056"/>
                  </a:cubicBezTo>
                  <a:cubicBezTo>
                    <a:pt x="16745" y="3990"/>
                    <a:pt x="17146" y="2855"/>
                    <a:pt x="16779" y="2088"/>
                  </a:cubicBezTo>
                  <a:cubicBezTo>
                    <a:pt x="16379" y="1321"/>
                    <a:pt x="15578" y="921"/>
                    <a:pt x="14777" y="654"/>
                  </a:cubicBezTo>
                  <a:cubicBezTo>
                    <a:pt x="13389" y="174"/>
                    <a:pt x="12000" y="0"/>
                    <a:pt x="10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225;p37">
            <a:hlinkClick r:id="rId3" action="ppaction://hlinksldjump"/>
            <a:extLst>
              <a:ext uri="{FF2B5EF4-FFF2-40B4-BE49-F238E27FC236}">
                <a16:creationId xmlns:a16="http://schemas.microsoft.com/office/drawing/2014/main" id="{DBE45D55-6952-D17D-F8B2-A4479AF02EAB}"/>
              </a:ext>
            </a:extLst>
          </p:cNvPr>
          <p:cNvSpPr/>
          <p:nvPr/>
        </p:nvSpPr>
        <p:spPr>
          <a:xfrm>
            <a:off x="4409425" y="3736303"/>
            <a:ext cx="1361700" cy="413400"/>
          </a:xfrm>
          <a:prstGeom prst="roundRect">
            <a:avLst>
              <a:gd name="adj" fmla="val 25266"/>
            </a:avLst>
          </a:prstGeom>
          <a:solidFill>
            <a:schemeClr val="accent3"/>
          </a:solidFill>
          <a:ln>
            <a:noFill/>
          </a:ln>
          <a:effectLst>
            <a:outerShdw dist="38100" dir="3060000" algn="bl" rotWithShape="0">
              <a:srgbClr val="DB178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Play</a:t>
            </a: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CCC82-EF8F-F1A1-1D02-8C9AF62CD5C8}"/>
              </a:ext>
            </a:extLst>
          </p:cNvPr>
          <p:cNvSpPr txBox="1"/>
          <p:nvPr/>
        </p:nvSpPr>
        <p:spPr>
          <a:xfrm>
            <a:off x="1964337" y="1890396"/>
            <a:ext cx="4982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Коломыцева Валерия Евгеньевна (лидер</a:t>
            </a:r>
            <a:r>
              <a:rPr lang="en-US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/</a:t>
            </a:r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дизайнер)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97C238-FEDB-9337-DD9E-DD0CE84E8368}"/>
              </a:ext>
            </a:extLst>
          </p:cNvPr>
          <p:cNvSpPr txBox="1"/>
          <p:nvPr/>
        </p:nvSpPr>
        <p:spPr>
          <a:xfrm>
            <a:off x="1964337" y="2904482"/>
            <a:ext cx="5638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Журба Наталья Владимировна (программист</a:t>
            </a:r>
            <a:r>
              <a:rPr lang="en-US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/</a:t>
            </a:r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тестировщик)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3C52F9-D0FD-E4C8-9C06-4284C41F810A}"/>
              </a:ext>
            </a:extLst>
          </p:cNvPr>
          <p:cNvSpPr txBox="1"/>
          <p:nvPr/>
        </p:nvSpPr>
        <p:spPr>
          <a:xfrm>
            <a:off x="1964337" y="2395343"/>
            <a:ext cx="4982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Архипенкова</a:t>
            </a:r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 Елизавета Сергеевна (программист)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857C0E66-4358-6E78-E08F-D1F5ABA8E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36">
            <a:extLst>
              <a:ext uri="{FF2B5EF4-FFF2-40B4-BE49-F238E27FC236}">
                <a16:creationId xmlns:a16="http://schemas.microsoft.com/office/drawing/2014/main" id="{52AA637D-0130-A8C9-C821-959448C78596}"/>
              </a:ext>
            </a:extLst>
          </p:cNvPr>
          <p:cNvGrpSpPr/>
          <p:nvPr/>
        </p:nvGrpSpPr>
        <p:grpSpPr>
          <a:xfrm>
            <a:off x="149014" y="999337"/>
            <a:ext cx="1956000" cy="3144825"/>
            <a:chOff x="713237" y="1499313"/>
            <a:chExt cx="1956000" cy="3144825"/>
          </a:xfrm>
        </p:grpSpPr>
        <p:sp>
          <p:nvSpPr>
            <p:cNvPr id="1171" name="Google Shape;1171;p36">
              <a:extLst>
                <a:ext uri="{FF2B5EF4-FFF2-40B4-BE49-F238E27FC236}">
                  <a16:creationId xmlns:a16="http://schemas.microsoft.com/office/drawing/2014/main" id="{B9FE5663-6B87-1CD7-B27D-62DFEB41A813}"/>
                </a:ext>
              </a:extLst>
            </p:cNvPr>
            <p:cNvSpPr/>
            <p:nvPr/>
          </p:nvSpPr>
          <p:spPr>
            <a:xfrm flipH="1">
              <a:off x="1008575" y="4429700"/>
              <a:ext cx="1145850" cy="174300"/>
            </a:xfrm>
            <a:custGeom>
              <a:avLst/>
              <a:gdLst/>
              <a:ahLst/>
              <a:cxnLst/>
              <a:rect l="l" t="t" r="r" b="b"/>
              <a:pathLst>
                <a:path w="45834" h="6972" extrusionOk="0">
                  <a:moveTo>
                    <a:pt x="22917" y="0"/>
                  </a:moveTo>
                  <a:cubicBezTo>
                    <a:pt x="10241" y="0"/>
                    <a:pt x="1" y="1568"/>
                    <a:pt x="1" y="3503"/>
                  </a:cubicBezTo>
                  <a:cubicBezTo>
                    <a:pt x="1" y="5404"/>
                    <a:pt x="10241" y="6972"/>
                    <a:pt x="22917" y="6972"/>
                  </a:cubicBezTo>
                  <a:cubicBezTo>
                    <a:pt x="35593" y="6972"/>
                    <a:pt x="45834" y="5404"/>
                    <a:pt x="45834" y="3503"/>
                  </a:cubicBezTo>
                  <a:cubicBezTo>
                    <a:pt x="45834" y="1568"/>
                    <a:pt x="35593" y="0"/>
                    <a:pt x="22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2" name="Google Shape;1172;p36">
              <a:extLst>
                <a:ext uri="{FF2B5EF4-FFF2-40B4-BE49-F238E27FC236}">
                  <a16:creationId xmlns:a16="http://schemas.microsoft.com/office/drawing/2014/main" id="{E8EE9576-CCE6-4F83-4F46-641023E5769B}"/>
                </a:ext>
              </a:extLst>
            </p:cNvPr>
            <p:cNvGrpSpPr/>
            <p:nvPr/>
          </p:nvGrpSpPr>
          <p:grpSpPr>
            <a:xfrm flipH="1">
              <a:off x="713237" y="1499313"/>
              <a:ext cx="1956000" cy="3144825"/>
              <a:chOff x="2822500" y="1560975"/>
              <a:chExt cx="1956000" cy="3144825"/>
            </a:xfrm>
          </p:grpSpPr>
          <p:sp>
            <p:nvSpPr>
              <p:cNvPr id="1173" name="Google Shape;1173;p36">
                <a:extLst>
                  <a:ext uri="{FF2B5EF4-FFF2-40B4-BE49-F238E27FC236}">
                    <a16:creationId xmlns:a16="http://schemas.microsoft.com/office/drawing/2014/main" id="{7DC9E055-1618-7446-EB36-9C0B0A0EE651}"/>
                  </a:ext>
                </a:extLst>
              </p:cNvPr>
              <p:cNvSpPr/>
              <p:nvPr/>
            </p:nvSpPr>
            <p:spPr>
              <a:xfrm>
                <a:off x="4016300" y="1934725"/>
                <a:ext cx="660375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26415" h="17002" extrusionOk="0">
                    <a:moveTo>
                      <a:pt x="21450" y="0"/>
                    </a:moveTo>
                    <a:cubicBezTo>
                      <a:pt x="21350" y="0"/>
                      <a:pt x="21280" y="13"/>
                      <a:pt x="21247" y="41"/>
                    </a:cubicBezTo>
                    <a:cubicBezTo>
                      <a:pt x="20852" y="345"/>
                      <a:pt x="13010" y="9068"/>
                      <a:pt x="13010" y="9068"/>
                    </a:cubicBezTo>
                    <a:lnTo>
                      <a:pt x="3526" y="6606"/>
                    </a:lnTo>
                    <a:lnTo>
                      <a:pt x="0" y="13901"/>
                    </a:lnTo>
                    <a:lnTo>
                      <a:pt x="15563" y="17001"/>
                    </a:lnTo>
                    <a:cubicBezTo>
                      <a:pt x="17508" y="16910"/>
                      <a:pt x="19484" y="15026"/>
                      <a:pt x="20821" y="11621"/>
                    </a:cubicBezTo>
                    <a:lnTo>
                      <a:pt x="26414" y="1256"/>
                    </a:lnTo>
                    <a:cubicBezTo>
                      <a:pt x="26414" y="1256"/>
                      <a:pt x="22445" y="0"/>
                      <a:pt x="214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6">
                <a:extLst>
                  <a:ext uri="{FF2B5EF4-FFF2-40B4-BE49-F238E27FC236}">
                    <a16:creationId xmlns:a16="http://schemas.microsoft.com/office/drawing/2014/main" id="{60F8DD6D-F782-0782-C9C1-43412D5E4DDC}"/>
                  </a:ext>
                </a:extLst>
              </p:cNvPr>
              <p:cNvSpPr/>
              <p:nvPr/>
            </p:nvSpPr>
            <p:spPr>
              <a:xfrm>
                <a:off x="4539100" y="1782775"/>
                <a:ext cx="239400" cy="219850"/>
              </a:xfrm>
              <a:custGeom>
                <a:avLst/>
                <a:gdLst/>
                <a:ahLst/>
                <a:cxnLst/>
                <a:rect l="l" t="t" r="r" b="b"/>
                <a:pathLst>
                  <a:path w="9576" h="8794" extrusionOk="0">
                    <a:moveTo>
                      <a:pt x="6681" y="0"/>
                    </a:moveTo>
                    <a:cubicBezTo>
                      <a:pt x="5851" y="0"/>
                      <a:pt x="3010" y="3444"/>
                      <a:pt x="3010" y="3444"/>
                    </a:cubicBezTo>
                    <a:cubicBezTo>
                      <a:pt x="3010" y="3444"/>
                      <a:pt x="2976" y="3493"/>
                      <a:pt x="2934" y="3493"/>
                    </a:cubicBezTo>
                    <a:cubicBezTo>
                      <a:pt x="2855" y="3493"/>
                      <a:pt x="2747" y="3326"/>
                      <a:pt x="2767" y="2380"/>
                    </a:cubicBezTo>
                    <a:cubicBezTo>
                      <a:pt x="2817" y="1202"/>
                      <a:pt x="2371" y="1099"/>
                      <a:pt x="2213" y="1099"/>
                    </a:cubicBezTo>
                    <a:cubicBezTo>
                      <a:pt x="2179" y="1099"/>
                      <a:pt x="2159" y="1103"/>
                      <a:pt x="2159" y="1103"/>
                    </a:cubicBezTo>
                    <a:cubicBezTo>
                      <a:pt x="1916" y="2076"/>
                      <a:pt x="1581" y="3049"/>
                      <a:pt x="1217" y="4021"/>
                    </a:cubicBezTo>
                    <a:cubicBezTo>
                      <a:pt x="1065" y="4325"/>
                      <a:pt x="1" y="6514"/>
                      <a:pt x="1" y="6514"/>
                    </a:cubicBezTo>
                    <a:lnTo>
                      <a:pt x="4651" y="8793"/>
                    </a:lnTo>
                    <a:cubicBezTo>
                      <a:pt x="5837" y="6149"/>
                      <a:pt x="8481" y="4325"/>
                      <a:pt x="8420" y="3809"/>
                    </a:cubicBezTo>
                    <a:cubicBezTo>
                      <a:pt x="8412" y="3737"/>
                      <a:pt x="8365" y="3706"/>
                      <a:pt x="8289" y="3706"/>
                    </a:cubicBezTo>
                    <a:cubicBezTo>
                      <a:pt x="7820" y="3706"/>
                      <a:pt x="6262" y="4903"/>
                      <a:pt x="6262" y="4903"/>
                    </a:cubicBezTo>
                    <a:cubicBezTo>
                      <a:pt x="6718" y="4143"/>
                      <a:pt x="9575" y="2137"/>
                      <a:pt x="9028" y="1772"/>
                    </a:cubicBezTo>
                    <a:cubicBezTo>
                      <a:pt x="9013" y="1761"/>
                      <a:pt x="8991" y="1756"/>
                      <a:pt x="8963" y="1756"/>
                    </a:cubicBezTo>
                    <a:cubicBezTo>
                      <a:pt x="8446" y="1756"/>
                      <a:pt x="5928" y="3535"/>
                      <a:pt x="5928" y="3535"/>
                    </a:cubicBezTo>
                    <a:cubicBezTo>
                      <a:pt x="6566" y="2806"/>
                      <a:pt x="7265" y="2137"/>
                      <a:pt x="7995" y="1529"/>
                    </a:cubicBezTo>
                    <a:cubicBezTo>
                      <a:pt x="8907" y="769"/>
                      <a:pt x="8603" y="526"/>
                      <a:pt x="8603" y="526"/>
                    </a:cubicBezTo>
                    <a:cubicBezTo>
                      <a:pt x="8555" y="498"/>
                      <a:pt x="8495" y="484"/>
                      <a:pt x="8427" y="484"/>
                    </a:cubicBezTo>
                    <a:cubicBezTo>
                      <a:pt x="7542" y="484"/>
                      <a:pt x="5107" y="2684"/>
                      <a:pt x="5107" y="2684"/>
                    </a:cubicBezTo>
                    <a:cubicBezTo>
                      <a:pt x="5442" y="2228"/>
                      <a:pt x="5776" y="1833"/>
                      <a:pt x="6141" y="1438"/>
                    </a:cubicBezTo>
                    <a:cubicBezTo>
                      <a:pt x="6657" y="982"/>
                      <a:pt x="7022" y="100"/>
                      <a:pt x="6749" y="9"/>
                    </a:cubicBezTo>
                    <a:cubicBezTo>
                      <a:pt x="6728" y="3"/>
                      <a:pt x="6705" y="0"/>
                      <a:pt x="6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6">
                <a:extLst>
                  <a:ext uri="{FF2B5EF4-FFF2-40B4-BE49-F238E27FC236}">
                    <a16:creationId xmlns:a16="http://schemas.microsoft.com/office/drawing/2014/main" id="{EAFB74E0-3709-DBF0-FB4F-BF1F61D64A9C}"/>
                  </a:ext>
                </a:extLst>
              </p:cNvPr>
              <p:cNvSpPr/>
              <p:nvPr/>
            </p:nvSpPr>
            <p:spPr>
              <a:xfrm>
                <a:off x="2924325" y="1924850"/>
                <a:ext cx="660375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26415" h="17002" extrusionOk="0">
                    <a:moveTo>
                      <a:pt x="4966" y="0"/>
                    </a:moveTo>
                    <a:cubicBezTo>
                      <a:pt x="3970" y="0"/>
                      <a:pt x="1" y="1256"/>
                      <a:pt x="1" y="1256"/>
                    </a:cubicBezTo>
                    <a:lnTo>
                      <a:pt x="5594" y="11621"/>
                    </a:lnTo>
                    <a:cubicBezTo>
                      <a:pt x="6931" y="14995"/>
                      <a:pt x="8907" y="16910"/>
                      <a:pt x="10822" y="17001"/>
                    </a:cubicBezTo>
                    <a:lnTo>
                      <a:pt x="26415" y="13901"/>
                    </a:lnTo>
                    <a:lnTo>
                      <a:pt x="22889" y="6606"/>
                    </a:lnTo>
                    <a:lnTo>
                      <a:pt x="13375" y="9068"/>
                    </a:lnTo>
                    <a:cubicBezTo>
                      <a:pt x="13375" y="9068"/>
                      <a:pt x="5533" y="344"/>
                      <a:pt x="5168" y="41"/>
                    </a:cubicBezTo>
                    <a:cubicBezTo>
                      <a:pt x="5135" y="13"/>
                      <a:pt x="5065" y="0"/>
                      <a:pt x="49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6">
                <a:extLst>
                  <a:ext uri="{FF2B5EF4-FFF2-40B4-BE49-F238E27FC236}">
                    <a16:creationId xmlns:a16="http://schemas.microsoft.com/office/drawing/2014/main" id="{D4CBD135-9F86-5B41-82C8-666607AAF67C}"/>
                  </a:ext>
                </a:extLst>
              </p:cNvPr>
              <p:cNvSpPr/>
              <p:nvPr/>
            </p:nvSpPr>
            <p:spPr>
              <a:xfrm>
                <a:off x="2822500" y="1773575"/>
                <a:ext cx="238650" cy="219175"/>
              </a:xfrm>
              <a:custGeom>
                <a:avLst/>
                <a:gdLst/>
                <a:ahLst/>
                <a:cxnLst/>
                <a:rect l="l" t="t" r="r" b="b"/>
                <a:pathLst>
                  <a:path w="9546" h="8767" extrusionOk="0">
                    <a:moveTo>
                      <a:pt x="2875" y="1"/>
                    </a:moveTo>
                    <a:cubicBezTo>
                      <a:pt x="2847" y="1"/>
                      <a:pt x="2821" y="5"/>
                      <a:pt x="2797" y="12"/>
                    </a:cubicBezTo>
                    <a:cubicBezTo>
                      <a:pt x="2524" y="104"/>
                      <a:pt x="2888" y="955"/>
                      <a:pt x="3405" y="1441"/>
                    </a:cubicBezTo>
                    <a:cubicBezTo>
                      <a:pt x="3770" y="1806"/>
                      <a:pt x="4104" y="2231"/>
                      <a:pt x="4439" y="2657"/>
                    </a:cubicBezTo>
                    <a:cubicBezTo>
                      <a:pt x="4439" y="2657"/>
                      <a:pt x="2003" y="457"/>
                      <a:pt x="1143" y="457"/>
                    </a:cubicBezTo>
                    <a:cubicBezTo>
                      <a:pt x="1076" y="457"/>
                      <a:pt x="1019" y="470"/>
                      <a:pt x="973" y="499"/>
                    </a:cubicBezTo>
                    <a:cubicBezTo>
                      <a:pt x="973" y="499"/>
                      <a:pt x="639" y="772"/>
                      <a:pt x="1551" y="1502"/>
                    </a:cubicBezTo>
                    <a:cubicBezTo>
                      <a:pt x="2280" y="2140"/>
                      <a:pt x="2980" y="2809"/>
                      <a:pt x="3618" y="3538"/>
                    </a:cubicBezTo>
                    <a:cubicBezTo>
                      <a:pt x="3618" y="3538"/>
                      <a:pt x="1100" y="1759"/>
                      <a:pt x="583" y="1759"/>
                    </a:cubicBezTo>
                    <a:cubicBezTo>
                      <a:pt x="555" y="1759"/>
                      <a:pt x="533" y="1764"/>
                      <a:pt x="518" y="1775"/>
                    </a:cubicBezTo>
                    <a:cubicBezTo>
                      <a:pt x="1" y="2110"/>
                      <a:pt x="2828" y="4146"/>
                      <a:pt x="3284" y="4876"/>
                    </a:cubicBezTo>
                    <a:cubicBezTo>
                      <a:pt x="3284" y="4876"/>
                      <a:pt x="1726" y="3679"/>
                      <a:pt x="1256" y="3679"/>
                    </a:cubicBezTo>
                    <a:cubicBezTo>
                      <a:pt x="1181" y="3679"/>
                      <a:pt x="1134" y="3710"/>
                      <a:pt x="1125" y="3781"/>
                    </a:cubicBezTo>
                    <a:cubicBezTo>
                      <a:pt x="1065" y="4298"/>
                      <a:pt x="3709" y="6122"/>
                      <a:pt x="4894" y="8766"/>
                    </a:cubicBezTo>
                    <a:lnTo>
                      <a:pt x="9545" y="6487"/>
                    </a:lnTo>
                    <a:cubicBezTo>
                      <a:pt x="9545" y="6487"/>
                      <a:pt x="8481" y="4298"/>
                      <a:pt x="8329" y="3964"/>
                    </a:cubicBezTo>
                    <a:cubicBezTo>
                      <a:pt x="7964" y="3022"/>
                      <a:pt x="7630" y="2049"/>
                      <a:pt x="7387" y="1076"/>
                    </a:cubicBezTo>
                    <a:cubicBezTo>
                      <a:pt x="7387" y="1076"/>
                      <a:pt x="7368" y="1072"/>
                      <a:pt x="7337" y="1072"/>
                    </a:cubicBezTo>
                    <a:cubicBezTo>
                      <a:pt x="7187" y="1072"/>
                      <a:pt x="6754" y="1176"/>
                      <a:pt x="6779" y="2383"/>
                    </a:cubicBezTo>
                    <a:cubicBezTo>
                      <a:pt x="6798" y="3305"/>
                      <a:pt x="6696" y="3474"/>
                      <a:pt x="6618" y="3474"/>
                    </a:cubicBezTo>
                    <a:cubicBezTo>
                      <a:pt x="6573" y="3474"/>
                      <a:pt x="6536" y="3417"/>
                      <a:pt x="6536" y="3417"/>
                    </a:cubicBezTo>
                    <a:cubicBezTo>
                      <a:pt x="6536" y="3417"/>
                      <a:pt x="3718" y="1"/>
                      <a:pt x="28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6">
                <a:extLst>
                  <a:ext uri="{FF2B5EF4-FFF2-40B4-BE49-F238E27FC236}">
                    <a16:creationId xmlns:a16="http://schemas.microsoft.com/office/drawing/2014/main" id="{CA63B3CB-B559-5707-759E-54D3740CF264}"/>
                  </a:ext>
                </a:extLst>
              </p:cNvPr>
              <p:cNvSpPr/>
              <p:nvPr/>
            </p:nvSpPr>
            <p:spPr>
              <a:xfrm>
                <a:off x="3626325" y="1560975"/>
                <a:ext cx="335275" cy="237325"/>
              </a:xfrm>
              <a:custGeom>
                <a:avLst/>
                <a:gdLst/>
                <a:ahLst/>
                <a:cxnLst/>
                <a:rect l="l" t="t" r="r" b="b"/>
                <a:pathLst>
                  <a:path w="13411" h="9493" extrusionOk="0">
                    <a:moveTo>
                      <a:pt x="3594" y="0"/>
                    </a:moveTo>
                    <a:cubicBezTo>
                      <a:pt x="1614" y="0"/>
                      <a:pt x="0" y="2080"/>
                      <a:pt x="918" y="4139"/>
                    </a:cubicBezTo>
                    <a:cubicBezTo>
                      <a:pt x="1101" y="4535"/>
                      <a:pt x="1405" y="4869"/>
                      <a:pt x="1800" y="5082"/>
                    </a:cubicBezTo>
                    <a:lnTo>
                      <a:pt x="10797" y="8668"/>
                    </a:lnTo>
                    <a:cubicBezTo>
                      <a:pt x="10648" y="9091"/>
                      <a:pt x="10946" y="9493"/>
                      <a:pt x="11325" y="9493"/>
                    </a:cubicBezTo>
                    <a:cubicBezTo>
                      <a:pt x="11410" y="9493"/>
                      <a:pt x="11498" y="9473"/>
                      <a:pt x="11587" y="9428"/>
                    </a:cubicBezTo>
                    <a:cubicBezTo>
                      <a:pt x="11982" y="9276"/>
                      <a:pt x="12074" y="8729"/>
                      <a:pt x="12013" y="8304"/>
                    </a:cubicBezTo>
                    <a:cubicBezTo>
                      <a:pt x="11982" y="7878"/>
                      <a:pt x="11861" y="7392"/>
                      <a:pt x="12043" y="7027"/>
                    </a:cubicBezTo>
                    <a:cubicBezTo>
                      <a:pt x="12256" y="6753"/>
                      <a:pt x="12469" y="6510"/>
                      <a:pt x="12773" y="6328"/>
                    </a:cubicBezTo>
                    <a:cubicBezTo>
                      <a:pt x="13198" y="5933"/>
                      <a:pt x="13411" y="5355"/>
                      <a:pt x="13381" y="4747"/>
                    </a:cubicBezTo>
                    <a:cubicBezTo>
                      <a:pt x="13289" y="4170"/>
                      <a:pt x="12894" y="3653"/>
                      <a:pt x="12347" y="3440"/>
                    </a:cubicBezTo>
                    <a:cubicBezTo>
                      <a:pt x="11800" y="3258"/>
                      <a:pt x="11070" y="3410"/>
                      <a:pt x="10675" y="2954"/>
                    </a:cubicBezTo>
                    <a:cubicBezTo>
                      <a:pt x="10371" y="2650"/>
                      <a:pt x="10402" y="2164"/>
                      <a:pt x="10159" y="1769"/>
                    </a:cubicBezTo>
                    <a:cubicBezTo>
                      <a:pt x="9869" y="1295"/>
                      <a:pt x="9262" y="1118"/>
                      <a:pt x="8670" y="1118"/>
                    </a:cubicBezTo>
                    <a:cubicBezTo>
                      <a:pt x="8578" y="1118"/>
                      <a:pt x="8486" y="1122"/>
                      <a:pt x="8396" y="1130"/>
                    </a:cubicBezTo>
                    <a:cubicBezTo>
                      <a:pt x="7960" y="1170"/>
                      <a:pt x="7512" y="1261"/>
                      <a:pt x="7076" y="1261"/>
                    </a:cubicBezTo>
                    <a:cubicBezTo>
                      <a:pt x="6842" y="1261"/>
                      <a:pt x="6612" y="1235"/>
                      <a:pt x="6390" y="1161"/>
                    </a:cubicBezTo>
                    <a:cubicBezTo>
                      <a:pt x="5873" y="1009"/>
                      <a:pt x="5447" y="614"/>
                      <a:pt x="4961" y="340"/>
                    </a:cubicBezTo>
                    <a:cubicBezTo>
                      <a:pt x="4503" y="106"/>
                      <a:pt x="4039" y="0"/>
                      <a:pt x="35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6">
                <a:extLst>
                  <a:ext uri="{FF2B5EF4-FFF2-40B4-BE49-F238E27FC236}">
                    <a16:creationId xmlns:a16="http://schemas.microsoft.com/office/drawing/2014/main" id="{174ED69F-5FAF-7FA1-D536-0D866AE48579}"/>
                  </a:ext>
                </a:extLst>
              </p:cNvPr>
              <p:cNvSpPr/>
              <p:nvPr/>
            </p:nvSpPr>
            <p:spPr>
              <a:xfrm>
                <a:off x="3655350" y="1649550"/>
                <a:ext cx="250025" cy="411575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6463" extrusionOk="0">
                    <a:moveTo>
                      <a:pt x="4088" y="1"/>
                    </a:moveTo>
                    <a:cubicBezTo>
                      <a:pt x="2867" y="1"/>
                      <a:pt x="1641" y="247"/>
                      <a:pt x="487" y="748"/>
                    </a:cubicBezTo>
                    <a:cubicBezTo>
                      <a:pt x="487" y="748"/>
                      <a:pt x="0" y="6736"/>
                      <a:pt x="31" y="9350"/>
                    </a:cubicBezTo>
                    <a:cubicBezTo>
                      <a:pt x="61" y="11995"/>
                      <a:pt x="2706" y="12390"/>
                      <a:pt x="2706" y="12390"/>
                    </a:cubicBezTo>
                    <a:cubicBezTo>
                      <a:pt x="2706" y="12390"/>
                      <a:pt x="2645" y="15247"/>
                      <a:pt x="2706" y="15977"/>
                    </a:cubicBezTo>
                    <a:lnTo>
                      <a:pt x="8967" y="16463"/>
                    </a:lnTo>
                    <a:lnTo>
                      <a:pt x="10001" y="2177"/>
                    </a:lnTo>
                    <a:lnTo>
                      <a:pt x="9606" y="1873"/>
                    </a:lnTo>
                    <a:cubicBezTo>
                      <a:pt x="7994" y="637"/>
                      <a:pt x="6048" y="1"/>
                      <a:pt x="40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6">
                <a:extLst>
                  <a:ext uri="{FF2B5EF4-FFF2-40B4-BE49-F238E27FC236}">
                    <a16:creationId xmlns:a16="http://schemas.microsoft.com/office/drawing/2014/main" id="{39B689D6-71B9-48A6-3724-CE57B1E520FA}"/>
                  </a:ext>
                </a:extLst>
              </p:cNvPr>
              <p:cNvSpPr/>
              <p:nvPr/>
            </p:nvSpPr>
            <p:spPr>
              <a:xfrm>
                <a:off x="3676625" y="1762675"/>
                <a:ext cx="213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62" extrusionOk="0">
                    <a:moveTo>
                      <a:pt x="453" y="0"/>
                    </a:moveTo>
                    <a:cubicBezTo>
                      <a:pt x="358" y="0"/>
                      <a:pt x="259" y="38"/>
                      <a:pt x="183" y="114"/>
                    </a:cubicBezTo>
                    <a:cubicBezTo>
                      <a:pt x="31" y="236"/>
                      <a:pt x="1" y="479"/>
                      <a:pt x="153" y="631"/>
                    </a:cubicBezTo>
                    <a:cubicBezTo>
                      <a:pt x="219" y="714"/>
                      <a:pt x="323" y="761"/>
                      <a:pt x="433" y="761"/>
                    </a:cubicBezTo>
                    <a:cubicBezTo>
                      <a:pt x="523" y="761"/>
                      <a:pt x="618" y="730"/>
                      <a:pt x="700" y="661"/>
                    </a:cubicBezTo>
                    <a:cubicBezTo>
                      <a:pt x="852" y="509"/>
                      <a:pt x="852" y="266"/>
                      <a:pt x="700" y="114"/>
                    </a:cubicBezTo>
                    <a:cubicBezTo>
                      <a:pt x="639" y="38"/>
                      <a:pt x="548" y="0"/>
                      <a:pt x="4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6">
                <a:extLst>
                  <a:ext uri="{FF2B5EF4-FFF2-40B4-BE49-F238E27FC236}">
                    <a16:creationId xmlns:a16="http://schemas.microsoft.com/office/drawing/2014/main" id="{38DB502D-BA15-4F05-DD69-CC2B2FA45164}"/>
                  </a:ext>
                </a:extLst>
              </p:cNvPr>
              <p:cNvSpPr/>
              <p:nvPr/>
            </p:nvSpPr>
            <p:spPr>
              <a:xfrm>
                <a:off x="3666000" y="1757925"/>
                <a:ext cx="342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376" extrusionOk="0">
                    <a:moveTo>
                      <a:pt x="669" y="0"/>
                    </a:moveTo>
                    <a:cubicBezTo>
                      <a:pt x="486" y="0"/>
                      <a:pt x="304" y="61"/>
                      <a:pt x="152" y="182"/>
                    </a:cubicBezTo>
                    <a:cubicBezTo>
                      <a:pt x="61" y="274"/>
                      <a:pt x="0" y="365"/>
                      <a:pt x="30" y="365"/>
                    </a:cubicBezTo>
                    <a:cubicBezTo>
                      <a:pt x="34" y="372"/>
                      <a:pt x="41" y="376"/>
                      <a:pt x="52" y="376"/>
                    </a:cubicBezTo>
                    <a:cubicBezTo>
                      <a:pt x="124" y="376"/>
                      <a:pt x="350" y="213"/>
                      <a:pt x="669" y="213"/>
                    </a:cubicBezTo>
                    <a:cubicBezTo>
                      <a:pt x="1005" y="213"/>
                      <a:pt x="1264" y="368"/>
                      <a:pt x="1326" y="368"/>
                    </a:cubicBezTo>
                    <a:cubicBezTo>
                      <a:pt x="1331" y="368"/>
                      <a:pt x="1335" y="367"/>
                      <a:pt x="1337" y="365"/>
                    </a:cubicBezTo>
                    <a:cubicBezTo>
                      <a:pt x="1368" y="304"/>
                      <a:pt x="1307" y="243"/>
                      <a:pt x="1216" y="182"/>
                    </a:cubicBezTo>
                    <a:cubicBezTo>
                      <a:pt x="1033" y="61"/>
                      <a:pt x="851" y="0"/>
                      <a:pt x="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6">
                <a:extLst>
                  <a:ext uri="{FF2B5EF4-FFF2-40B4-BE49-F238E27FC236}">
                    <a16:creationId xmlns:a16="http://schemas.microsoft.com/office/drawing/2014/main" id="{91C25E7F-8CA0-6B79-BC95-F8F61E86AAE0}"/>
                  </a:ext>
                </a:extLst>
              </p:cNvPr>
              <p:cNvSpPr/>
              <p:nvPr/>
            </p:nvSpPr>
            <p:spPr>
              <a:xfrm>
                <a:off x="3771625" y="1767500"/>
                <a:ext cx="23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959" h="743" extrusionOk="0">
                    <a:moveTo>
                      <a:pt x="424" y="1"/>
                    </a:moveTo>
                    <a:cubicBezTo>
                      <a:pt x="362" y="1"/>
                      <a:pt x="300" y="14"/>
                      <a:pt x="243" y="43"/>
                    </a:cubicBezTo>
                    <a:cubicBezTo>
                      <a:pt x="61" y="164"/>
                      <a:pt x="0" y="407"/>
                      <a:pt x="122" y="590"/>
                    </a:cubicBezTo>
                    <a:cubicBezTo>
                      <a:pt x="163" y="699"/>
                      <a:pt x="252" y="743"/>
                      <a:pt x="351" y="743"/>
                    </a:cubicBezTo>
                    <a:cubicBezTo>
                      <a:pt x="614" y="743"/>
                      <a:pt x="958" y="437"/>
                      <a:pt x="760" y="195"/>
                    </a:cubicBezTo>
                    <a:cubicBezTo>
                      <a:pt x="697" y="69"/>
                      <a:pt x="562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6">
                <a:extLst>
                  <a:ext uri="{FF2B5EF4-FFF2-40B4-BE49-F238E27FC236}">
                    <a16:creationId xmlns:a16="http://schemas.microsoft.com/office/drawing/2014/main" id="{9347B8F9-9ACF-E07B-7641-158583B6F6EA}"/>
                  </a:ext>
                </a:extLst>
              </p:cNvPr>
              <p:cNvSpPr/>
              <p:nvPr/>
            </p:nvSpPr>
            <p:spPr>
              <a:xfrm>
                <a:off x="3764025" y="1762475"/>
                <a:ext cx="342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400" extrusionOk="0">
                    <a:moveTo>
                      <a:pt x="699" y="0"/>
                    </a:moveTo>
                    <a:cubicBezTo>
                      <a:pt x="486" y="0"/>
                      <a:pt x="304" y="61"/>
                      <a:pt x="152" y="183"/>
                    </a:cubicBezTo>
                    <a:cubicBezTo>
                      <a:pt x="30" y="274"/>
                      <a:pt x="0" y="396"/>
                      <a:pt x="0" y="396"/>
                    </a:cubicBezTo>
                    <a:cubicBezTo>
                      <a:pt x="5" y="398"/>
                      <a:pt x="10" y="399"/>
                      <a:pt x="17" y="399"/>
                    </a:cubicBezTo>
                    <a:cubicBezTo>
                      <a:pt x="99" y="399"/>
                      <a:pt x="332" y="241"/>
                      <a:pt x="669" y="213"/>
                    </a:cubicBezTo>
                    <a:cubicBezTo>
                      <a:pt x="988" y="213"/>
                      <a:pt x="1237" y="376"/>
                      <a:pt x="1315" y="376"/>
                    </a:cubicBezTo>
                    <a:cubicBezTo>
                      <a:pt x="1326" y="376"/>
                      <a:pt x="1334" y="373"/>
                      <a:pt x="1337" y="365"/>
                    </a:cubicBezTo>
                    <a:cubicBezTo>
                      <a:pt x="1368" y="335"/>
                      <a:pt x="1307" y="274"/>
                      <a:pt x="1186" y="183"/>
                    </a:cubicBezTo>
                    <a:cubicBezTo>
                      <a:pt x="1034" y="61"/>
                      <a:pt x="882" y="0"/>
                      <a:pt x="6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6">
                <a:extLst>
                  <a:ext uri="{FF2B5EF4-FFF2-40B4-BE49-F238E27FC236}">
                    <a16:creationId xmlns:a16="http://schemas.microsoft.com/office/drawing/2014/main" id="{0BD00425-E12D-C190-5720-4DECA02548EE}"/>
                  </a:ext>
                </a:extLst>
              </p:cNvPr>
              <p:cNvSpPr/>
              <p:nvPr/>
            </p:nvSpPr>
            <p:spPr>
              <a:xfrm>
                <a:off x="3704750" y="1769325"/>
                <a:ext cx="2890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184" extrusionOk="0">
                    <a:moveTo>
                      <a:pt x="1155" y="0"/>
                    </a:moveTo>
                    <a:lnTo>
                      <a:pt x="1155" y="0"/>
                    </a:lnTo>
                    <a:cubicBezTo>
                      <a:pt x="821" y="608"/>
                      <a:pt x="547" y="1216"/>
                      <a:pt x="335" y="1854"/>
                    </a:cubicBezTo>
                    <a:cubicBezTo>
                      <a:pt x="243" y="2128"/>
                      <a:pt x="152" y="2371"/>
                      <a:pt x="61" y="2614"/>
                    </a:cubicBezTo>
                    <a:cubicBezTo>
                      <a:pt x="0" y="2705"/>
                      <a:pt x="0" y="2857"/>
                      <a:pt x="31" y="2979"/>
                    </a:cubicBezTo>
                    <a:cubicBezTo>
                      <a:pt x="31" y="3040"/>
                      <a:pt x="91" y="3100"/>
                      <a:pt x="183" y="3131"/>
                    </a:cubicBezTo>
                    <a:cubicBezTo>
                      <a:pt x="243" y="3131"/>
                      <a:pt x="274" y="3161"/>
                      <a:pt x="335" y="3161"/>
                    </a:cubicBezTo>
                    <a:cubicBezTo>
                      <a:pt x="441" y="3176"/>
                      <a:pt x="540" y="3184"/>
                      <a:pt x="639" y="3184"/>
                    </a:cubicBezTo>
                    <a:cubicBezTo>
                      <a:pt x="737" y="3184"/>
                      <a:pt x="836" y="3176"/>
                      <a:pt x="942" y="3161"/>
                    </a:cubicBezTo>
                    <a:cubicBezTo>
                      <a:pt x="760" y="3070"/>
                      <a:pt x="547" y="3040"/>
                      <a:pt x="365" y="3040"/>
                    </a:cubicBezTo>
                    <a:cubicBezTo>
                      <a:pt x="274" y="3040"/>
                      <a:pt x="183" y="2979"/>
                      <a:pt x="183" y="2948"/>
                    </a:cubicBezTo>
                    <a:cubicBezTo>
                      <a:pt x="183" y="2857"/>
                      <a:pt x="183" y="2766"/>
                      <a:pt x="243" y="2675"/>
                    </a:cubicBezTo>
                    <a:cubicBezTo>
                      <a:pt x="335" y="2432"/>
                      <a:pt x="426" y="2189"/>
                      <a:pt x="517" y="1945"/>
                    </a:cubicBezTo>
                    <a:cubicBezTo>
                      <a:pt x="790" y="1307"/>
                      <a:pt x="1003" y="669"/>
                      <a:pt x="1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6">
                <a:extLst>
                  <a:ext uri="{FF2B5EF4-FFF2-40B4-BE49-F238E27FC236}">
                    <a16:creationId xmlns:a16="http://schemas.microsoft.com/office/drawing/2014/main" id="{C95694F1-D0EC-2847-59D5-7EEA88AC28D6}"/>
                  </a:ext>
                </a:extLst>
              </p:cNvPr>
              <p:cNvSpPr/>
              <p:nvPr/>
            </p:nvSpPr>
            <p:spPr>
              <a:xfrm>
                <a:off x="3713100" y="1858225"/>
                <a:ext cx="494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941" extrusionOk="0">
                    <a:moveTo>
                      <a:pt x="1764" y="0"/>
                    </a:moveTo>
                    <a:cubicBezTo>
                      <a:pt x="1216" y="243"/>
                      <a:pt x="608" y="426"/>
                      <a:pt x="1" y="517"/>
                    </a:cubicBezTo>
                    <a:cubicBezTo>
                      <a:pt x="203" y="787"/>
                      <a:pt x="522" y="940"/>
                      <a:pt x="846" y="940"/>
                    </a:cubicBezTo>
                    <a:cubicBezTo>
                      <a:pt x="960" y="940"/>
                      <a:pt x="1075" y="921"/>
                      <a:pt x="1186" y="882"/>
                    </a:cubicBezTo>
                    <a:cubicBezTo>
                      <a:pt x="1976" y="608"/>
                      <a:pt x="1764" y="0"/>
                      <a:pt x="17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6">
                <a:extLst>
                  <a:ext uri="{FF2B5EF4-FFF2-40B4-BE49-F238E27FC236}">
                    <a16:creationId xmlns:a16="http://schemas.microsoft.com/office/drawing/2014/main" id="{B14777EB-7BC8-7B72-51B8-10D8BB546A0A}"/>
                  </a:ext>
                </a:extLst>
              </p:cNvPr>
              <p:cNvSpPr/>
              <p:nvPr/>
            </p:nvSpPr>
            <p:spPr>
              <a:xfrm>
                <a:off x="3722975" y="1934200"/>
                <a:ext cx="8515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664" extrusionOk="0">
                    <a:moveTo>
                      <a:pt x="3405" y="1"/>
                    </a:moveTo>
                    <a:lnTo>
                      <a:pt x="3405" y="1"/>
                    </a:lnTo>
                    <a:cubicBezTo>
                      <a:pt x="2444" y="642"/>
                      <a:pt x="1315" y="975"/>
                      <a:pt x="153" y="975"/>
                    </a:cubicBezTo>
                    <a:cubicBezTo>
                      <a:pt x="102" y="975"/>
                      <a:pt x="51" y="975"/>
                      <a:pt x="1" y="974"/>
                    </a:cubicBezTo>
                    <a:lnTo>
                      <a:pt x="1" y="1642"/>
                    </a:lnTo>
                    <a:cubicBezTo>
                      <a:pt x="159" y="1657"/>
                      <a:pt x="311" y="1664"/>
                      <a:pt x="456" y="1664"/>
                    </a:cubicBezTo>
                    <a:cubicBezTo>
                      <a:pt x="2708" y="1664"/>
                      <a:pt x="3405" y="1"/>
                      <a:pt x="3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6">
                <a:extLst>
                  <a:ext uri="{FF2B5EF4-FFF2-40B4-BE49-F238E27FC236}">
                    <a16:creationId xmlns:a16="http://schemas.microsoft.com/office/drawing/2014/main" id="{10FF2B58-5054-65E2-C926-E7B37C97DB2F}"/>
                  </a:ext>
                </a:extLst>
              </p:cNvPr>
              <p:cNvSpPr/>
              <p:nvPr/>
            </p:nvSpPr>
            <p:spPr>
              <a:xfrm>
                <a:off x="3666000" y="1634050"/>
                <a:ext cx="261425" cy="16037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6415" extrusionOk="0">
                    <a:moveTo>
                      <a:pt x="4803" y="1"/>
                    </a:moveTo>
                    <a:lnTo>
                      <a:pt x="2097" y="183"/>
                    </a:lnTo>
                    <a:lnTo>
                      <a:pt x="0" y="578"/>
                    </a:lnTo>
                    <a:lnTo>
                      <a:pt x="0" y="2037"/>
                    </a:lnTo>
                    <a:cubicBezTo>
                      <a:pt x="0" y="2037"/>
                      <a:pt x="675" y="2429"/>
                      <a:pt x="1765" y="2429"/>
                    </a:cubicBezTo>
                    <a:cubicBezTo>
                      <a:pt x="2310" y="2429"/>
                      <a:pt x="2959" y="2331"/>
                      <a:pt x="3678" y="2037"/>
                    </a:cubicBezTo>
                    <a:cubicBezTo>
                      <a:pt x="4668" y="1628"/>
                      <a:pt x="5765" y="1402"/>
                      <a:pt x="6439" y="1402"/>
                    </a:cubicBezTo>
                    <a:cubicBezTo>
                      <a:pt x="6717" y="1402"/>
                      <a:pt x="6924" y="1441"/>
                      <a:pt x="7021" y="1520"/>
                    </a:cubicBezTo>
                    <a:cubicBezTo>
                      <a:pt x="7356" y="1824"/>
                      <a:pt x="7295" y="3223"/>
                      <a:pt x="8632" y="3739"/>
                    </a:cubicBezTo>
                    <a:cubicBezTo>
                      <a:pt x="8632" y="3739"/>
                      <a:pt x="8328" y="6414"/>
                      <a:pt x="9392" y="6414"/>
                    </a:cubicBezTo>
                    <a:cubicBezTo>
                      <a:pt x="10456" y="6414"/>
                      <a:pt x="10122" y="2220"/>
                      <a:pt x="10122" y="2220"/>
                    </a:cubicBezTo>
                    <a:lnTo>
                      <a:pt x="7599" y="761"/>
                    </a:lnTo>
                    <a:lnTo>
                      <a:pt x="48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6">
                <a:extLst>
                  <a:ext uri="{FF2B5EF4-FFF2-40B4-BE49-F238E27FC236}">
                    <a16:creationId xmlns:a16="http://schemas.microsoft.com/office/drawing/2014/main" id="{62614549-75A0-8A4B-B100-BACA9B86C0BF}"/>
                  </a:ext>
                </a:extLst>
              </p:cNvPr>
              <p:cNvSpPr/>
              <p:nvPr/>
            </p:nvSpPr>
            <p:spPr>
              <a:xfrm>
                <a:off x="3894725" y="1770050"/>
                <a:ext cx="473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2733" extrusionOk="0">
                    <a:moveTo>
                      <a:pt x="696" y="1"/>
                    </a:moveTo>
                    <a:cubicBezTo>
                      <a:pt x="379" y="1"/>
                      <a:pt x="114" y="81"/>
                      <a:pt x="91" y="93"/>
                    </a:cubicBezTo>
                    <a:cubicBezTo>
                      <a:pt x="91" y="93"/>
                      <a:pt x="0" y="2585"/>
                      <a:pt x="0" y="2646"/>
                    </a:cubicBezTo>
                    <a:cubicBezTo>
                      <a:pt x="0" y="2667"/>
                      <a:pt x="219" y="2733"/>
                      <a:pt x="507" y="2733"/>
                    </a:cubicBezTo>
                    <a:cubicBezTo>
                      <a:pt x="1042" y="2733"/>
                      <a:pt x="1815" y="2505"/>
                      <a:pt x="1854" y="1339"/>
                    </a:cubicBezTo>
                    <a:cubicBezTo>
                      <a:pt x="1892" y="221"/>
                      <a:pt x="1221" y="1"/>
                      <a:pt x="6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6">
                <a:extLst>
                  <a:ext uri="{FF2B5EF4-FFF2-40B4-BE49-F238E27FC236}">
                    <a16:creationId xmlns:a16="http://schemas.microsoft.com/office/drawing/2014/main" id="{27EB35D1-E5AF-C8ED-8CE2-DC8D1473C14F}"/>
                  </a:ext>
                </a:extLst>
              </p:cNvPr>
              <p:cNvSpPr/>
              <p:nvPr/>
            </p:nvSpPr>
            <p:spPr>
              <a:xfrm>
                <a:off x="3909150" y="1783750"/>
                <a:ext cx="20550" cy="392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571" extrusionOk="0">
                    <a:moveTo>
                      <a:pt x="396" y="1"/>
                    </a:moveTo>
                    <a:cubicBezTo>
                      <a:pt x="335" y="1"/>
                      <a:pt x="274" y="31"/>
                      <a:pt x="244" y="61"/>
                    </a:cubicBezTo>
                    <a:cubicBezTo>
                      <a:pt x="183" y="92"/>
                      <a:pt x="153" y="122"/>
                      <a:pt x="153" y="153"/>
                    </a:cubicBezTo>
                    <a:cubicBezTo>
                      <a:pt x="153" y="244"/>
                      <a:pt x="153" y="274"/>
                      <a:pt x="183" y="274"/>
                    </a:cubicBezTo>
                    <a:cubicBezTo>
                      <a:pt x="213" y="274"/>
                      <a:pt x="183" y="244"/>
                      <a:pt x="213" y="183"/>
                    </a:cubicBezTo>
                    <a:cubicBezTo>
                      <a:pt x="244" y="122"/>
                      <a:pt x="305" y="92"/>
                      <a:pt x="396" y="92"/>
                    </a:cubicBezTo>
                    <a:cubicBezTo>
                      <a:pt x="487" y="153"/>
                      <a:pt x="578" y="244"/>
                      <a:pt x="609" y="365"/>
                    </a:cubicBezTo>
                    <a:cubicBezTo>
                      <a:pt x="669" y="487"/>
                      <a:pt x="700" y="639"/>
                      <a:pt x="700" y="791"/>
                    </a:cubicBezTo>
                    <a:cubicBezTo>
                      <a:pt x="700" y="1064"/>
                      <a:pt x="548" y="1338"/>
                      <a:pt x="305" y="1490"/>
                    </a:cubicBezTo>
                    <a:cubicBezTo>
                      <a:pt x="274" y="1505"/>
                      <a:pt x="236" y="1513"/>
                      <a:pt x="198" y="1513"/>
                    </a:cubicBezTo>
                    <a:cubicBezTo>
                      <a:pt x="160" y="1513"/>
                      <a:pt x="122" y="1505"/>
                      <a:pt x="92" y="1490"/>
                    </a:cubicBezTo>
                    <a:cubicBezTo>
                      <a:pt x="31" y="1460"/>
                      <a:pt x="1" y="1429"/>
                      <a:pt x="1" y="1429"/>
                    </a:cubicBezTo>
                    <a:lnTo>
                      <a:pt x="1" y="1429"/>
                    </a:lnTo>
                    <a:cubicBezTo>
                      <a:pt x="1" y="1460"/>
                      <a:pt x="1" y="1490"/>
                      <a:pt x="61" y="1520"/>
                    </a:cubicBezTo>
                    <a:cubicBezTo>
                      <a:pt x="97" y="1556"/>
                      <a:pt x="154" y="1571"/>
                      <a:pt x="213" y="1571"/>
                    </a:cubicBezTo>
                    <a:cubicBezTo>
                      <a:pt x="254" y="1571"/>
                      <a:pt x="297" y="1563"/>
                      <a:pt x="335" y="1551"/>
                    </a:cubicBezTo>
                    <a:cubicBezTo>
                      <a:pt x="639" y="1429"/>
                      <a:pt x="821" y="1125"/>
                      <a:pt x="821" y="791"/>
                    </a:cubicBezTo>
                    <a:cubicBezTo>
                      <a:pt x="821" y="639"/>
                      <a:pt x="791" y="456"/>
                      <a:pt x="730" y="305"/>
                    </a:cubicBezTo>
                    <a:cubicBezTo>
                      <a:pt x="669" y="153"/>
                      <a:pt x="548" y="61"/>
                      <a:pt x="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6">
                <a:extLst>
                  <a:ext uri="{FF2B5EF4-FFF2-40B4-BE49-F238E27FC236}">
                    <a16:creationId xmlns:a16="http://schemas.microsoft.com/office/drawing/2014/main" id="{991BBCEE-B55E-36BA-213D-2A78874A3DDA}"/>
                  </a:ext>
                </a:extLst>
              </p:cNvPr>
              <p:cNvSpPr/>
              <p:nvPr/>
            </p:nvSpPr>
            <p:spPr>
              <a:xfrm>
                <a:off x="3898525" y="1630950"/>
                <a:ext cx="294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463" extrusionOk="0">
                    <a:moveTo>
                      <a:pt x="788" y="0"/>
                    </a:moveTo>
                    <a:cubicBezTo>
                      <a:pt x="705" y="0"/>
                      <a:pt x="613" y="9"/>
                      <a:pt x="517" y="33"/>
                    </a:cubicBezTo>
                    <a:cubicBezTo>
                      <a:pt x="182" y="155"/>
                      <a:pt x="0" y="429"/>
                      <a:pt x="31" y="459"/>
                    </a:cubicBezTo>
                    <a:cubicBezTo>
                      <a:pt x="36" y="462"/>
                      <a:pt x="42" y="463"/>
                      <a:pt x="50" y="463"/>
                    </a:cubicBezTo>
                    <a:cubicBezTo>
                      <a:pt x="129" y="463"/>
                      <a:pt x="328" y="329"/>
                      <a:pt x="578" y="246"/>
                    </a:cubicBezTo>
                    <a:cubicBezTo>
                      <a:pt x="882" y="125"/>
                      <a:pt x="1155" y="155"/>
                      <a:pt x="1155" y="94"/>
                    </a:cubicBezTo>
                    <a:cubicBezTo>
                      <a:pt x="1178" y="72"/>
                      <a:pt x="1019" y="0"/>
                      <a:pt x="7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6">
                <a:extLst>
                  <a:ext uri="{FF2B5EF4-FFF2-40B4-BE49-F238E27FC236}">
                    <a16:creationId xmlns:a16="http://schemas.microsoft.com/office/drawing/2014/main" id="{B4AD117C-247F-AC71-AA93-6686CA9DF468}"/>
                  </a:ext>
                </a:extLst>
              </p:cNvPr>
              <p:cNvSpPr/>
              <p:nvPr/>
            </p:nvSpPr>
            <p:spPr>
              <a:xfrm>
                <a:off x="3891675" y="1605175"/>
                <a:ext cx="137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584" extrusionOk="0">
                    <a:moveTo>
                      <a:pt x="426" y="1"/>
                    </a:moveTo>
                    <a:cubicBezTo>
                      <a:pt x="365" y="1"/>
                      <a:pt x="365" y="426"/>
                      <a:pt x="274" y="821"/>
                    </a:cubicBezTo>
                    <a:cubicBezTo>
                      <a:pt x="213" y="1247"/>
                      <a:pt x="1" y="1581"/>
                      <a:pt x="31" y="1581"/>
                    </a:cubicBezTo>
                    <a:cubicBezTo>
                      <a:pt x="34" y="1583"/>
                      <a:pt x="38" y="1583"/>
                      <a:pt x="42" y="1583"/>
                    </a:cubicBezTo>
                    <a:cubicBezTo>
                      <a:pt x="122" y="1583"/>
                      <a:pt x="400" y="1313"/>
                      <a:pt x="487" y="852"/>
                    </a:cubicBezTo>
                    <a:cubicBezTo>
                      <a:pt x="548" y="578"/>
                      <a:pt x="548" y="274"/>
                      <a:pt x="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6">
                <a:extLst>
                  <a:ext uri="{FF2B5EF4-FFF2-40B4-BE49-F238E27FC236}">
                    <a16:creationId xmlns:a16="http://schemas.microsoft.com/office/drawing/2014/main" id="{34D058C6-74EE-537E-4FC2-9B427136F779}"/>
                  </a:ext>
                </a:extLst>
              </p:cNvPr>
              <p:cNvSpPr/>
              <p:nvPr/>
            </p:nvSpPr>
            <p:spPr>
              <a:xfrm>
                <a:off x="3668350" y="1741125"/>
                <a:ext cx="432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440" extrusionOk="0">
                    <a:moveTo>
                      <a:pt x="790" y="1"/>
                    </a:moveTo>
                    <a:cubicBezTo>
                      <a:pt x="321" y="1"/>
                      <a:pt x="1" y="223"/>
                      <a:pt x="58" y="338"/>
                    </a:cubicBezTo>
                    <a:cubicBezTo>
                      <a:pt x="94" y="392"/>
                      <a:pt x="218" y="403"/>
                      <a:pt x="410" y="403"/>
                    </a:cubicBezTo>
                    <a:cubicBezTo>
                      <a:pt x="538" y="403"/>
                      <a:pt x="696" y="399"/>
                      <a:pt x="879" y="399"/>
                    </a:cubicBezTo>
                    <a:cubicBezTo>
                      <a:pt x="1162" y="399"/>
                      <a:pt x="1392" y="439"/>
                      <a:pt x="1532" y="439"/>
                    </a:cubicBezTo>
                    <a:cubicBezTo>
                      <a:pt x="1601" y="439"/>
                      <a:pt x="1649" y="429"/>
                      <a:pt x="1669" y="399"/>
                    </a:cubicBezTo>
                    <a:cubicBezTo>
                      <a:pt x="1730" y="307"/>
                      <a:pt x="1395" y="34"/>
                      <a:pt x="879" y="3"/>
                    </a:cubicBezTo>
                    <a:cubicBezTo>
                      <a:pt x="849" y="2"/>
                      <a:pt x="819" y="1"/>
                      <a:pt x="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6">
                <a:extLst>
                  <a:ext uri="{FF2B5EF4-FFF2-40B4-BE49-F238E27FC236}">
                    <a16:creationId xmlns:a16="http://schemas.microsoft.com/office/drawing/2014/main" id="{1C40429E-7A8E-CCD8-BD6A-A92054CA5452}"/>
                  </a:ext>
                </a:extLst>
              </p:cNvPr>
              <p:cNvSpPr/>
              <p:nvPr/>
            </p:nvSpPr>
            <p:spPr>
              <a:xfrm>
                <a:off x="3768650" y="1745046"/>
                <a:ext cx="4325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439" extrusionOk="0">
                    <a:moveTo>
                      <a:pt x="791" y="0"/>
                    </a:moveTo>
                    <a:cubicBezTo>
                      <a:pt x="321" y="0"/>
                      <a:pt x="1" y="223"/>
                      <a:pt x="58" y="337"/>
                    </a:cubicBezTo>
                    <a:cubicBezTo>
                      <a:pt x="95" y="392"/>
                      <a:pt x="230" y="403"/>
                      <a:pt x="424" y="403"/>
                    </a:cubicBezTo>
                    <a:cubicBezTo>
                      <a:pt x="553" y="403"/>
                      <a:pt x="709" y="398"/>
                      <a:pt x="879" y="398"/>
                    </a:cubicBezTo>
                    <a:cubicBezTo>
                      <a:pt x="1163" y="398"/>
                      <a:pt x="1406" y="439"/>
                      <a:pt x="1545" y="439"/>
                    </a:cubicBezTo>
                    <a:cubicBezTo>
                      <a:pt x="1615" y="439"/>
                      <a:pt x="1659" y="429"/>
                      <a:pt x="1669" y="398"/>
                    </a:cubicBezTo>
                    <a:cubicBezTo>
                      <a:pt x="1730" y="307"/>
                      <a:pt x="1396" y="33"/>
                      <a:pt x="879" y="3"/>
                    </a:cubicBezTo>
                    <a:cubicBezTo>
                      <a:pt x="849" y="1"/>
                      <a:pt x="820" y="0"/>
                      <a:pt x="7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6">
                <a:extLst>
                  <a:ext uri="{FF2B5EF4-FFF2-40B4-BE49-F238E27FC236}">
                    <a16:creationId xmlns:a16="http://schemas.microsoft.com/office/drawing/2014/main" id="{517C8F9C-D529-EB55-263A-52D349A60F4A}"/>
                  </a:ext>
                </a:extLst>
              </p:cNvPr>
              <p:cNvSpPr/>
              <p:nvPr/>
            </p:nvSpPr>
            <p:spPr>
              <a:xfrm>
                <a:off x="4181200" y="4507950"/>
                <a:ext cx="177075" cy="197850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7914" extrusionOk="0">
                    <a:moveTo>
                      <a:pt x="0" y="1"/>
                    </a:moveTo>
                    <a:lnTo>
                      <a:pt x="608" y="2615"/>
                    </a:lnTo>
                    <a:cubicBezTo>
                      <a:pt x="608" y="2615"/>
                      <a:pt x="4691" y="7913"/>
                      <a:pt x="6102" y="7913"/>
                    </a:cubicBezTo>
                    <a:cubicBezTo>
                      <a:pt x="6137" y="7913"/>
                      <a:pt x="6170" y="7910"/>
                      <a:pt x="6201" y="7904"/>
                    </a:cubicBezTo>
                    <a:cubicBezTo>
                      <a:pt x="7083" y="7721"/>
                      <a:pt x="6019" y="6262"/>
                      <a:pt x="4377" y="2037"/>
                    </a:cubicBezTo>
                    <a:lnTo>
                      <a:pt x="4043" y="30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6">
                <a:extLst>
                  <a:ext uri="{FF2B5EF4-FFF2-40B4-BE49-F238E27FC236}">
                    <a16:creationId xmlns:a16="http://schemas.microsoft.com/office/drawing/2014/main" id="{D9D9B359-7772-836F-7D14-E409A28FC818}"/>
                  </a:ext>
                </a:extLst>
              </p:cNvPr>
              <p:cNvSpPr/>
              <p:nvPr/>
            </p:nvSpPr>
            <p:spPr>
              <a:xfrm>
                <a:off x="4246550" y="4536350"/>
                <a:ext cx="387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84" extrusionOk="0">
                    <a:moveTo>
                      <a:pt x="240" y="73"/>
                    </a:moveTo>
                    <a:cubicBezTo>
                      <a:pt x="261" y="73"/>
                      <a:pt x="283" y="75"/>
                      <a:pt x="304" y="81"/>
                    </a:cubicBezTo>
                    <a:cubicBezTo>
                      <a:pt x="395" y="111"/>
                      <a:pt x="487" y="172"/>
                      <a:pt x="547" y="263"/>
                    </a:cubicBezTo>
                    <a:cubicBezTo>
                      <a:pt x="699" y="415"/>
                      <a:pt x="851" y="536"/>
                      <a:pt x="943" y="658"/>
                    </a:cubicBezTo>
                    <a:cubicBezTo>
                      <a:pt x="1059" y="789"/>
                      <a:pt x="1148" y="892"/>
                      <a:pt x="1208" y="964"/>
                    </a:cubicBezTo>
                    <a:lnTo>
                      <a:pt x="1208" y="964"/>
                    </a:lnTo>
                    <a:cubicBezTo>
                      <a:pt x="1156" y="945"/>
                      <a:pt x="1098" y="924"/>
                      <a:pt x="1034" y="901"/>
                    </a:cubicBezTo>
                    <a:cubicBezTo>
                      <a:pt x="851" y="840"/>
                      <a:pt x="699" y="749"/>
                      <a:pt x="517" y="658"/>
                    </a:cubicBezTo>
                    <a:cubicBezTo>
                      <a:pt x="426" y="597"/>
                      <a:pt x="335" y="536"/>
                      <a:pt x="244" y="476"/>
                    </a:cubicBezTo>
                    <a:cubicBezTo>
                      <a:pt x="152" y="415"/>
                      <a:pt x="61" y="324"/>
                      <a:pt x="61" y="202"/>
                    </a:cubicBezTo>
                    <a:cubicBezTo>
                      <a:pt x="61" y="127"/>
                      <a:pt x="143" y="73"/>
                      <a:pt x="240" y="73"/>
                    </a:cubicBezTo>
                    <a:close/>
                    <a:moveTo>
                      <a:pt x="224" y="1"/>
                    </a:moveTo>
                    <a:cubicBezTo>
                      <a:pt x="123" y="1"/>
                      <a:pt x="24" y="83"/>
                      <a:pt x="0" y="202"/>
                    </a:cubicBezTo>
                    <a:cubicBezTo>
                      <a:pt x="0" y="354"/>
                      <a:pt x="92" y="476"/>
                      <a:pt x="213" y="536"/>
                    </a:cubicBezTo>
                    <a:cubicBezTo>
                      <a:pt x="304" y="597"/>
                      <a:pt x="395" y="658"/>
                      <a:pt x="517" y="719"/>
                    </a:cubicBezTo>
                    <a:cubicBezTo>
                      <a:pt x="669" y="810"/>
                      <a:pt x="851" y="901"/>
                      <a:pt x="1034" y="962"/>
                    </a:cubicBezTo>
                    <a:cubicBezTo>
                      <a:pt x="1104" y="980"/>
                      <a:pt x="1175" y="997"/>
                      <a:pt x="1251" y="1015"/>
                    </a:cubicBezTo>
                    <a:lnTo>
                      <a:pt x="1251" y="1015"/>
                    </a:lnTo>
                    <a:cubicBezTo>
                      <a:pt x="1289" y="1060"/>
                      <a:pt x="1307" y="1084"/>
                      <a:pt x="1307" y="1084"/>
                    </a:cubicBezTo>
                    <a:cubicBezTo>
                      <a:pt x="1307" y="1084"/>
                      <a:pt x="1294" y="1057"/>
                      <a:pt x="1276" y="1020"/>
                    </a:cubicBezTo>
                    <a:lnTo>
                      <a:pt x="1276" y="1020"/>
                    </a:lnTo>
                    <a:cubicBezTo>
                      <a:pt x="1324" y="1031"/>
                      <a:pt x="1374" y="1042"/>
                      <a:pt x="1429" y="1053"/>
                    </a:cubicBezTo>
                    <a:cubicBezTo>
                      <a:pt x="1459" y="1084"/>
                      <a:pt x="1520" y="1084"/>
                      <a:pt x="1551" y="1084"/>
                    </a:cubicBezTo>
                    <a:cubicBezTo>
                      <a:pt x="1551" y="1084"/>
                      <a:pt x="1448" y="1049"/>
                      <a:pt x="1256" y="981"/>
                    </a:cubicBezTo>
                    <a:lnTo>
                      <a:pt x="1256" y="981"/>
                    </a:lnTo>
                    <a:cubicBezTo>
                      <a:pt x="1253" y="975"/>
                      <a:pt x="1250" y="968"/>
                      <a:pt x="1247" y="962"/>
                    </a:cubicBezTo>
                    <a:cubicBezTo>
                      <a:pt x="1155" y="840"/>
                      <a:pt x="1095" y="749"/>
                      <a:pt x="1003" y="628"/>
                    </a:cubicBezTo>
                    <a:cubicBezTo>
                      <a:pt x="882" y="476"/>
                      <a:pt x="760" y="354"/>
                      <a:pt x="608" y="202"/>
                    </a:cubicBezTo>
                    <a:cubicBezTo>
                      <a:pt x="547" y="111"/>
                      <a:pt x="426" y="50"/>
                      <a:pt x="304" y="20"/>
                    </a:cubicBezTo>
                    <a:cubicBezTo>
                      <a:pt x="278" y="7"/>
                      <a:pt x="251" y="1"/>
                      <a:pt x="2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6">
                <a:extLst>
                  <a:ext uri="{FF2B5EF4-FFF2-40B4-BE49-F238E27FC236}">
                    <a16:creationId xmlns:a16="http://schemas.microsoft.com/office/drawing/2014/main" id="{0C24296F-197D-C213-88CF-684EE6E3495C}"/>
                  </a:ext>
                </a:extLst>
              </p:cNvPr>
              <p:cNvSpPr/>
              <p:nvPr/>
            </p:nvSpPr>
            <p:spPr>
              <a:xfrm>
                <a:off x="4279975" y="4526950"/>
                <a:ext cx="205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99" extrusionOk="0">
                    <a:moveTo>
                      <a:pt x="542" y="1"/>
                    </a:moveTo>
                    <a:cubicBezTo>
                      <a:pt x="457" y="1"/>
                      <a:pt x="376" y="41"/>
                      <a:pt x="335" y="122"/>
                    </a:cubicBezTo>
                    <a:cubicBezTo>
                      <a:pt x="244" y="213"/>
                      <a:pt x="183" y="305"/>
                      <a:pt x="153" y="396"/>
                    </a:cubicBezTo>
                    <a:cubicBezTo>
                      <a:pt x="92" y="578"/>
                      <a:pt x="31" y="730"/>
                      <a:pt x="31" y="912"/>
                    </a:cubicBezTo>
                    <a:cubicBezTo>
                      <a:pt x="1" y="1064"/>
                      <a:pt x="1" y="1186"/>
                      <a:pt x="1" y="1277"/>
                    </a:cubicBezTo>
                    <a:cubicBezTo>
                      <a:pt x="1" y="1308"/>
                      <a:pt x="1" y="1368"/>
                      <a:pt x="1" y="1399"/>
                    </a:cubicBezTo>
                    <a:cubicBezTo>
                      <a:pt x="31" y="1247"/>
                      <a:pt x="62" y="1095"/>
                      <a:pt x="92" y="912"/>
                    </a:cubicBezTo>
                    <a:cubicBezTo>
                      <a:pt x="92" y="760"/>
                      <a:pt x="153" y="578"/>
                      <a:pt x="214" y="426"/>
                    </a:cubicBezTo>
                    <a:cubicBezTo>
                      <a:pt x="274" y="335"/>
                      <a:pt x="305" y="244"/>
                      <a:pt x="396" y="183"/>
                    </a:cubicBezTo>
                    <a:cubicBezTo>
                      <a:pt x="440" y="117"/>
                      <a:pt x="499" y="67"/>
                      <a:pt x="563" y="67"/>
                    </a:cubicBezTo>
                    <a:cubicBezTo>
                      <a:pt x="588" y="67"/>
                      <a:pt x="614" y="75"/>
                      <a:pt x="639" y="92"/>
                    </a:cubicBezTo>
                    <a:cubicBezTo>
                      <a:pt x="700" y="153"/>
                      <a:pt x="730" y="244"/>
                      <a:pt x="700" y="335"/>
                    </a:cubicBezTo>
                    <a:cubicBezTo>
                      <a:pt x="700" y="457"/>
                      <a:pt x="669" y="548"/>
                      <a:pt x="609" y="639"/>
                    </a:cubicBezTo>
                    <a:cubicBezTo>
                      <a:pt x="548" y="791"/>
                      <a:pt x="457" y="943"/>
                      <a:pt x="335" y="1064"/>
                    </a:cubicBezTo>
                    <a:cubicBezTo>
                      <a:pt x="153" y="1277"/>
                      <a:pt x="1" y="1399"/>
                      <a:pt x="1" y="1399"/>
                    </a:cubicBezTo>
                    <a:cubicBezTo>
                      <a:pt x="31" y="1399"/>
                      <a:pt x="92" y="1368"/>
                      <a:pt x="122" y="1338"/>
                    </a:cubicBezTo>
                    <a:cubicBezTo>
                      <a:pt x="214" y="1277"/>
                      <a:pt x="305" y="1186"/>
                      <a:pt x="396" y="1095"/>
                    </a:cubicBezTo>
                    <a:cubicBezTo>
                      <a:pt x="517" y="973"/>
                      <a:pt x="609" y="821"/>
                      <a:pt x="700" y="669"/>
                    </a:cubicBezTo>
                    <a:cubicBezTo>
                      <a:pt x="730" y="578"/>
                      <a:pt x="761" y="457"/>
                      <a:pt x="791" y="365"/>
                    </a:cubicBezTo>
                    <a:cubicBezTo>
                      <a:pt x="821" y="213"/>
                      <a:pt x="761" y="92"/>
                      <a:pt x="669" y="31"/>
                    </a:cubicBezTo>
                    <a:cubicBezTo>
                      <a:pt x="629" y="11"/>
                      <a:pt x="585" y="1"/>
                      <a:pt x="5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>
                <a:extLst>
                  <a:ext uri="{FF2B5EF4-FFF2-40B4-BE49-F238E27FC236}">
                    <a16:creationId xmlns:a16="http://schemas.microsoft.com/office/drawing/2014/main" id="{0A0B43FD-5353-A4FE-8CC3-17DC70821E9B}"/>
                  </a:ext>
                </a:extLst>
              </p:cNvPr>
              <p:cNvSpPr/>
              <p:nvPr/>
            </p:nvSpPr>
            <p:spPr>
              <a:xfrm>
                <a:off x="3510200" y="4450975"/>
                <a:ext cx="304000" cy="136175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5447" extrusionOk="0">
                    <a:moveTo>
                      <a:pt x="12068" y="0"/>
                    </a:moveTo>
                    <a:lnTo>
                      <a:pt x="5533" y="91"/>
                    </a:lnTo>
                    <a:lnTo>
                      <a:pt x="5533" y="3587"/>
                    </a:lnTo>
                    <a:cubicBezTo>
                      <a:pt x="5533" y="3587"/>
                      <a:pt x="1" y="4894"/>
                      <a:pt x="1338" y="5289"/>
                    </a:cubicBezTo>
                    <a:cubicBezTo>
                      <a:pt x="1724" y="5404"/>
                      <a:pt x="2729" y="5447"/>
                      <a:pt x="3980" y="5447"/>
                    </a:cubicBezTo>
                    <a:cubicBezTo>
                      <a:pt x="6675" y="5447"/>
                      <a:pt x="10509" y="5250"/>
                      <a:pt x="11734" y="5167"/>
                    </a:cubicBezTo>
                    <a:lnTo>
                      <a:pt x="12159" y="5106"/>
                    </a:lnTo>
                    <a:lnTo>
                      <a:pt x="120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6">
                <a:extLst>
                  <a:ext uri="{FF2B5EF4-FFF2-40B4-BE49-F238E27FC236}">
                    <a16:creationId xmlns:a16="http://schemas.microsoft.com/office/drawing/2014/main" id="{7B1E9E3F-453D-4FFB-FE92-4E79CC1F8EDA}"/>
                  </a:ext>
                </a:extLst>
              </p:cNvPr>
              <p:cNvSpPr/>
              <p:nvPr/>
            </p:nvSpPr>
            <p:spPr>
              <a:xfrm>
                <a:off x="3606725" y="4528575"/>
                <a:ext cx="3117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696" extrusionOk="0">
                    <a:moveTo>
                      <a:pt x="401" y="85"/>
                    </a:moveTo>
                    <a:cubicBezTo>
                      <a:pt x="469" y="85"/>
                      <a:pt x="538" y="95"/>
                      <a:pt x="608" y="118"/>
                    </a:cubicBezTo>
                    <a:cubicBezTo>
                      <a:pt x="730" y="148"/>
                      <a:pt x="882" y="240"/>
                      <a:pt x="973" y="331"/>
                    </a:cubicBezTo>
                    <a:cubicBezTo>
                      <a:pt x="1032" y="410"/>
                      <a:pt x="1079" y="490"/>
                      <a:pt x="1113" y="569"/>
                    </a:cubicBezTo>
                    <a:lnTo>
                      <a:pt x="1113" y="569"/>
                    </a:lnTo>
                    <a:cubicBezTo>
                      <a:pt x="1037" y="565"/>
                      <a:pt x="930" y="557"/>
                      <a:pt x="790" y="543"/>
                    </a:cubicBezTo>
                    <a:cubicBezTo>
                      <a:pt x="638" y="513"/>
                      <a:pt x="517" y="483"/>
                      <a:pt x="365" y="422"/>
                    </a:cubicBezTo>
                    <a:cubicBezTo>
                      <a:pt x="274" y="392"/>
                      <a:pt x="213" y="361"/>
                      <a:pt x="122" y="331"/>
                    </a:cubicBezTo>
                    <a:cubicBezTo>
                      <a:pt x="61" y="270"/>
                      <a:pt x="31" y="209"/>
                      <a:pt x="91" y="148"/>
                    </a:cubicBezTo>
                    <a:cubicBezTo>
                      <a:pt x="185" y="111"/>
                      <a:pt x="291" y="85"/>
                      <a:pt x="401" y="85"/>
                    </a:cubicBezTo>
                    <a:close/>
                    <a:moveTo>
                      <a:pt x="401" y="1"/>
                    </a:moveTo>
                    <a:cubicBezTo>
                      <a:pt x="286" y="1"/>
                      <a:pt x="170" y="28"/>
                      <a:pt x="61" y="88"/>
                    </a:cubicBezTo>
                    <a:cubicBezTo>
                      <a:pt x="31" y="118"/>
                      <a:pt x="0" y="209"/>
                      <a:pt x="0" y="270"/>
                    </a:cubicBezTo>
                    <a:cubicBezTo>
                      <a:pt x="31" y="331"/>
                      <a:pt x="61" y="361"/>
                      <a:pt x="122" y="392"/>
                    </a:cubicBezTo>
                    <a:cubicBezTo>
                      <a:pt x="183" y="422"/>
                      <a:pt x="274" y="483"/>
                      <a:pt x="365" y="483"/>
                    </a:cubicBezTo>
                    <a:cubicBezTo>
                      <a:pt x="517" y="543"/>
                      <a:pt x="669" y="574"/>
                      <a:pt x="821" y="574"/>
                    </a:cubicBezTo>
                    <a:cubicBezTo>
                      <a:pt x="897" y="589"/>
                      <a:pt x="965" y="597"/>
                      <a:pt x="1034" y="597"/>
                    </a:cubicBezTo>
                    <a:cubicBezTo>
                      <a:pt x="1063" y="597"/>
                      <a:pt x="1092" y="595"/>
                      <a:pt x="1122" y="592"/>
                    </a:cubicBezTo>
                    <a:lnTo>
                      <a:pt x="1122" y="592"/>
                    </a:lnTo>
                    <a:cubicBezTo>
                      <a:pt x="1136" y="627"/>
                      <a:pt x="1147" y="661"/>
                      <a:pt x="1155" y="695"/>
                    </a:cubicBezTo>
                    <a:cubicBezTo>
                      <a:pt x="1184" y="695"/>
                      <a:pt x="1185" y="668"/>
                      <a:pt x="1160" y="588"/>
                    </a:cubicBezTo>
                    <a:lnTo>
                      <a:pt x="1160" y="588"/>
                    </a:lnTo>
                    <a:cubicBezTo>
                      <a:pt x="1188" y="585"/>
                      <a:pt x="1217" y="580"/>
                      <a:pt x="1246" y="574"/>
                    </a:cubicBezTo>
                    <a:cubicBezTo>
                      <a:pt x="1246" y="574"/>
                      <a:pt x="1216" y="574"/>
                      <a:pt x="1155" y="571"/>
                    </a:cubicBezTo>
                    <a:lnTo>
                      <a:pt x="1155" y="571"/>
                    </a:lnTo>
                    <a:cubicBezTo>
                      <a:pt x="1154" y="481"/>
                      <a:pt x="1094" y="391"/>
                      <a:pt x="1034" y="300"/>
                    </a:cubicBezTo>
                    <a:cubicBezTo>
                      <a:pt x="870" y="116"/>
                      <a:pt x="637" y="1"/>
                      <a:pt x="4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>
                <a:extLst>
                  <a:ext uri="{FF2B5EF4-FFF2-40B4-BE49-F238E27FC236}">
                    <a16:creationId xmlns:a16="http://schemas.microsoft.com/office/drawing/2014/main" id="{0E79817E-F1E1-1883-44D9-C282F2DEBDEF}"/>
                  </a:ext>
                </a:extLst>
              </p:cNvPr>
              <p:cNvSpPr/>
              <p:nvPr/>
            </p:nvSpPr>
            <p:spPr>
              <a:xfrm>
                <a:off x="3633325" y="4523150"/>
                <a:ext cx="1597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822" extrusionOk="0">
                    <a:moveTo>
                      <a:pt x="486" y="1"/>
                    </a:moveTo>
                    <a:cubicBezTo>
                      <a:pt x="334" y="1"/>
                      <a:pt x="213" y="92"/>
                      <a:pt x="122" y="213"/>
                    </a:cubicBezTo>
                    <a:cubicBezTo>
                      <a:pt x="61" y="305"/>
                      <a:pt x="30" y="426"/>
                      <a:pt x="30" y="548"/>
                    </a:cubicBezTo>
                    <a:cubicBezTo>
                      <a:pt x="0" y="639"/>
                      <a:pt x="30" y="730"/>
                      <a:pt x="61" y="821"/>
                    </a:cubicBezTo>
                    <a:cubicBezTo>
                      <a:pt x="61" y="730"/>
                      <a:pt x="61" y="639"/>
                      <a:pt x="91" y="548"/>
                    </a:cubicBezTo>
                    <a:cubicBezTo>
                      <a:pt x="91" y="457"/>
                      <a:pt x="152" y="335"/>
                      <a:pt x="213" y="274"/>
                    </a:cubicBezTo>
                    <a:cubicBezTo>
                      <a:pt x="267" y="193"/>
                      <a:pt x="370" y="87"/>
                      <a:pt x="456" y="87"/>
                    </a:cubicBezTo>
                    <a:cubicBezTo>
                      <a:pt x="467" y="87"/>
                      <a:pt x="477" y="89"/>
                      <a:pt x="486" y="92"/>
                    </a:cubicBezTo>
                    <a:cubicBezTo>
                      <a:pt x="578" y="92"/>
                      <a:pt x="547" y="274"/>
                      <a:pt x="486" y="365"/>
                    </a:cubicBezTo>
                    <a:cubicBezTo>
                      <a:pt x="426" y="426"/>
                      <a:pt x="365" y="517"/>
                      <a:pt x="304" y="609"/>
                    </a:cubicBezTo>
                    <a:cubicBezTo>
                      <a:pt x="182" y="730"/>
                      <a:pt x="91" y="821"/>
                      <a:pt x="91" y="821"/>
                    </a:cubicBezTo>
                    <a:cubicBezTo>
                      <a:pt x="182" y="791"/>
                      <a:pt x="274" y="730"/>
                      <a:pt x="334" y="639"/>
                    </a:cubicBezTo>
                    <a:cubicBezTo>
                      <a:pt x="426" y="578"/>
                      <a:pt x="486" y="487"/>
                      <a:pt x="547" y="396"/>
                    </a:cubicBezTo>
                    <a:cubicBezTo>
                      <a:pt x="578" y="335"/>
                      <a:pt x="608" y="274"/>
                      <a:pt x="608" y="213"/>
                    </a:cubicBezTo>
                    <a:cubicBezTo>
                      <a:pt x="638" y="122"/>
                      <a:pt x="578" y="31"/>
                      <a:pt x="4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6">
                <a:extLst>
                  <a:ext uri="{FF2B5EF4-FFF2-40B4-BE49-F238E27FC236}">
                    <a16:creationId xmlns:a16="http://schemas.microsoft.com/office/drawing/2014/main" id="{F76CB7C0-A7FD-D5E9-BD68-F2A4CF4920A3}"/>
                  </a:ext>
                </a:extLst>
              </p:cNvPr>
              <p:cNvSpPr/>
              <p:nvPr/>
            </p:nvSpPr>
            <p:spPr>
              <a:xfrm>
                <a:off x="3536800" y="2805800"/>
                <a:ext cx="817675" cy="171357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68543" extrusionOk="0">
                    <a:moveTo>
                      <a:pt x="1" y="1"/>
                    </a:moveTo>
                    <a:lnTo>
                      <a:pt x="3071" y="67874"/>
                    </a:lnTo>
                    <a:lnTo>
                      <a:pt x="13253" y="68087"/>
                    </a:lnTo>
                    <a:lnTo>
                      <a:pt x="11582" y="11277"/>
                    </a:lnTo>
                    <a:lnTo>
                      <a:pt x="23041" y="68543"/>
                    </a:lnTo>
                    <a:lnTo>
                      <a:pt x="32707" y="68543"/>
                    </a:lnTo>
                    <a:lnTo>
                      <a:pt x="197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0" name="Google Shape;1200;p36">
                <a:extLst>
                  <a:ext uri="{FF2B5EF4-FFF2-40B4-BE49-F238E27FC236}">
                    <a16:creationId xmlns:a16="http://schemas.microsoft.com/office/drawing/2014/main" id="{A216A279-BCD1-6467-784E-73B47075471F}"/>
                  </a:ext>
                </a:extLst>
              </p:cNvPr>
              <p:cNvSpPr/>
              <p:nvPr/>
            </p:nvSpPr>
            <p:spPr>
              <a:xfrm>
                <a:off x="4099875" y="4485150"/>
                <a:ext cx="2546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1582" extrusionOk="0">
                    <a:moveTo>
                      <a:pt x="10032" y="1"/>
                    </a:moveTo>
                    <a:lnTo>
                      <a:pt x="1" y="426"/>
                    </a:lnTo>
                    <a:lnTo>
                      <a:pt x="244" y="1429"/>
                    </a:lnTo>
                    <a:lnTo>
                      <a:pt x="10184" y="1581"/>
                    </a:lnTo>
                    <a:lnTo>
                      <a:pt x="100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6">
                <a:extLst>
                  <a:ext uri="{FF2B5EF4-FFF2-40B4-BE49-F238E27FC236}">
                    <a16:creationId xmlns:a16="http://schemas.microsoft.com/office/drawing/2014/main" id="{DF2C8537-236B-3C43-7014-FA87F373A724}"/>
                  </a:ext>
                </a:extLst>
              </p:cNvPr>
              <p:cNvSpPr/>
              <p:nvPr/>
            </p:nvSpPr>
            <p:spPr>
              <a:xfrm>
                <a:off x="4292150" y="4494275"/>
                <a:ext cx="6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79" extrusionOk="0">
                    <a:moveTo>
                      <a:pt x="91" y="1"/>
                    </a:moveTo>
                    <a:cubicBezTo>
                      <a:pt x="0" y="31"/>
                      <a:pt x="0" y="153"/>
                      <a:pt x="30" y="305"/>
                    </a:cubicBezTo>
                    <a:cubicBezTo>
                      <a:pt x="61" y="457"/>
                      <a:pt x="122" y="578"/>
                      <a:pt x="182" y="578"/>
                    </a:cubicBezTo>
                    <a:cubicBezTo>
                      <a:pt x="213" y="578"/>
                      <a:pt x="243" y="426"/>
                      <a:pt x="213" y="274"/>
                    </a:cubicBezTo>
                    <a:cubicBezTo>
                      <a:pt x="213" y="122"/>
                      <a:pt x="122" y="1"/>
                      <a:pt x="9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6">
                <a:extLst>
                  <a:ext uri="{FF2B5EF4-FFF2-40B4-BE49-F238E27FC236}">
                    <a16:creationId xmlns:a16="http://schemas.microsoft.com/office/drawing/2014/main" id="{A9FD9884-FBB4-B1B7-B79C-FBC69A50EC70}"/>
                  </a:ext>
                </a:extLst>
              </p:cNvPr>
              <p:cNvSpPr/>
              <p:nvPr/>
            </p:nvSpPr>
            <p:spPr>
              <a:xfrm>
                <a:off x="3821775" y="4494275"/>
                <a:ext cx="6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79" extrusionOk="0">
                    <a:moveTo>
                      <a:pt x="91" y="1"/>
                    </a:moveTo>
                    <a:cubicBezTo>
                      <a:pt x="61" y="1"/>
                      <a:pt x="0" y="153"/>
                      <a:pt x="31" y="305"/>
                    </a:cubicBezTo>
                    <a:cubicBezTo>
                      <a:pt x="31" y="457"/>
                      <a:pt x="61" y="578"/>
                      <a:pt x="122" y="578"/>
                    </a:cubicBezTo>
                    <a:cubicBezTo>
                      <a:pt x="183" y="578"/>
                      <a:pt x="243" y="426"/>
                      <a:pt x="213" y="274"/>
                    </a:cubicBezTo>
                    <a:cubicBezTo>
                      <a:pt x="213" y="122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6">
                <a:extLst>
                  <a:ext uri="{FF2B5EF4-FFF2-40B4-BE49-F238E27FC236}">
                    <a16:creationId xmlns:a16="http://schemas.microsoft.com/office/drawing/2014/main" id="{6DAE52A2-2D63-0DDF-095D-DA5FFB1C13B2}"/>
                  </a:ext>
                </a:extLst>
              </p:cNvPr>
              <p:cNvSpPr/>
              <p:nvPr/>
            </p:nvSpPr>
            <p:spPr>
              <a:xfrm>
                <a:off x="3606725" y="4470725"/>
                <a:ext cx="269775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0791" h="1794" extrusionOk="0">
                    <a:moveTo>
                      <a:pt x="10699" y="0"/>
                    </a:moveTo>
                    <a:lnTo>
                      <a:pt x="0" y="61"/>
                    </a:lnTo>
                    <a:lnTo>
                      <a:pt x="0" y="1611"/>
                    </a:lnTo>
                    <a:lnTo>
                      <a:pt x="10791" y="1794"/>
                    </a:lnTo>
                    <a:lnTo>
                      <a:pt x="10791" y="1794"/>
                    </a:lnTo>
                    <a:lnTo>
                      <a:pt x="106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6">
                <a:extLst>
                  <a:ext uri="{FF2B5EF4-FFF2-40B4-BE49-F238E27FC236}">
                    <a16:creationId xmlns:a16="http://schemas.microsoft.com/office/drawing/2014/main" id="{0A398AF1-FB20-C79F-F955-DD64BCA167C0}"/>
                  </a:ext>
                </a:extLst>
              </p:cNvPr>
              <p:cNvSpPr/>
              <p:nvPr/>
            </p:nvSpPr>
            <p:spPr>
              <a:xfrm>
                <a:off x="3353675" y="2023125"/>
                <a:ext cx="933925" cy="8435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33740" extrusionOk="0">
                    <a:moveTo>
                      <a:pt x="14590" y="0"/>
                    </a:moveTo>
                    <a:cubicBezTo>
                      <a:pt x="12523" y="213"/>
                      <a:pt x="10487" y="578"/>
                      <a:pt x="8511" y="1155"/>
                    </a:cubicBezTo>
                    <a:lnTo>
                      <a:pt x="0" y="3465"/>
                    </a:lnTo>
                    <a:lnTo>
                      <a:pt x="2797" y="13891"/>
                    </a:lnTo>
                    <a:lnTo>
                      <a:pt x="7934" y="12158"/>
                    </a:lnTo>
                    <a:lnTo>
                      <a:pt x="7934" y="12158"/>
                    </a:lnTo>
                    <a:cubicBezTo>
                      <a:pt x="7934" y="12159"/>
                      <a:pt x="5107" y="31551"/>
                      <a:pt x="5168" y="33739"/>
                    </a:cubicBezTo>
                    <a:lnTo>
                      <a:pt x="27721" y="32250"/>
                    </a:lnTo>
                    <a:lnTo>
                      <a:pt x="26840" y="21520"/>
                    </a:lnTo>
                    <a:lnTo>
                      <a:pt x="26566" y="12189"/>
                    </a:lnTo>
                    <a:lnTo>
                      <a:pt x="33010" y="13374"/>
                    </a:lnTo>
                    <a:lnTo>
                      <a:pt x="37357" y="4711"/>
                    </a:lnTo>
                    <a:lnTo>
                      <a:pt x="24074" y="547"/>
                    </a:lnTo>
                    <a:cubicBezTo>
                      <a:pt x="23192" y="243"/>
                      <a:pt x="22250" y="61"/>
                      <a:pt x="21308" y="0"/>
                    </a:cubicBezTo>
                    <a:cubicBezTo>
                      <a:pt x="20214" y="350"/>
                      <a:pt x="19081" y="524"/>
                      <a:pt x="17949" y="524"/>
                    </a:cubicBezTo>
                    <a:cubicBezTo>
                      <a:pt x="16817" y="524"/>
                      <a:pt x="15685" y="350"/>
                      <a:pt x="14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09ECE68-8BD1-E5B2-BC5A-CD8A86065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399" y="109402"/>
            <a:ext cx="2802013" cy="778500"/>
          </a:xfrm>
        </p:spPr>
        <p:txBody>
          <a:bodyPr/>
          <a:lstStyle/>
          <a:p>
            <a:r>
              <a:rPr lang="ru-RU" dirty="0"/>
              <a:t>Суть проекта</a:t>
            </a:r>
          </a:p>
        </p:txBody>
      </p:sp>
      <p:sp>
        <p:nvSpPr>
          <p:cNvPr id="2" name="Google Shape;1066;p35">
            <a:extLst>
              <a:ext uri="{FF2B5EF4-FFF2-40B4-BE49-F238E27FC236}">
                <a16:creationId xmlns:a16="http://schemas.microsoft.com/office/drawing/2014/main" id="{29232743-4A0A-7889-78A7-04E3AA4BA75B}"/>
              </a:ext>
            </a:extLst>
          </p:cNvPr>
          <p:cNvSpPr txBox="1">
            <a:spLocks/>
          </p:cNvSpPr>
          <p:nvPr/>
        </p:nvSpPr>
        <p:spPr>
          <a:xfrm>
            <a:off x="2151339" y="887902"/>
            <a:ext cx="6671499" cy="4035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ru-RU" sz="1600" b="1" i="0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	С</a:t>
            </a:r>
            <a:r>
              <a:rPr lang="ru-RU" sz="1600" b="1" i="0" dirty="0">
                <a:solidFill>
                  <a:schemeClr val="bg1"/>
                </a:solidFill>
                <a:effectLst/>
                <a:latin typeface="Rubik Medium" panose="020B0604020202020204" charset="-79"/>
                <a:cs typeface="Rubik Medium" panose="020B0604020202020204" charset="-79"/>
              </a:rPr>
              <a:t>оздание мобильного приложения для когнитивной реабилитации, которое поможет восстановить нарушенные когнитивные функции, такие как память, внимание и логическое мышление. Приложение будет включать игры и упражнения, адаптированные под индивидуальные потребности пациентов, и позволит врачам отслеживать прогресс и корректировать терапию. Цель проекта — улучшить качество жизни пациентов и их семей, а также повысить эффективность реабилитационных центров.</a:t>
            </a:r>
            <a:endParaRPr lang="ru-RU" sz="1600" b="1" dirty="0">
              <a:solidFill>
                <a:schemeClr val="bg1"/>
              </a:solidFill>
              <a:effectLst/>
              <a:latin typeface="Rubik Medium" panose="020B0604020202020204" charset="-79"/>
              <a:ea typeface="Calibri" panose="020F0502020204030204" pitchFamily="34" charset="0"/>
              <a:cs typeface="Rubik Medium" panose="020B0604020202020204" charset="-79"/>
            </a:endParaRPr>
          </a:p>
          <a:p>
            <a:pPr marL="285750" indent="-285750" algn="ju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bg1"/>
              </a:solidFill>
              <a:latin typeface="Rubik Medium" panose="020B0604020202020204" charset="-79"/>
              <a:cs typeface="Rubik Medium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5355408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3" name="Google Shape;6303;p81"/>
          <p:cNvGrpSpPr/>
          <p:nvPr/>
        </p:nvGrpSpPr>
        <p:grpSpPr>
          <a:xfrm>
            <a:off x="456681" y="3030423"/>
            <a:ext cx="315163" cy="299421"/>
            <a:chOff x="5569209" y="2020013"/>
            <a:chExt cx="437665" cy="415746"/>
          </a:xfrm>
        </p:grpSpPr>
        <p:sp>
          <p:nvSpPr>
            <p:cNvPr id="6304" name="Google Shape;6304;p81"/>
            <p:cNvSpPr/>
            <p:nvPr/>
          </p:nvSpPr>
          <p:spPr>
            <a:xfrm>
              <a:off x="5616119" y="2045064"/>
              <a:ext cx="390755" cy="390696"/>
            </a:xfrm>
            <a:custGeom>
              <a:avLst/>
              <a:gdLst/>
              <a:ahLst/>
              <a:cxnLst/>
              <a:rect l="l" t="t" r="r" b="b"/>
              <a:pathLst>
                <a:path w="6614" h="6613" extrusionOk="0">
                  <a:moveTo>
                    <a:pt x="3307" y="0"/>
                  </a:moveTo>
                  <a:cubicBezTo>
                    <a:pt x="1462" y="0"/>
                    <a:pt x="1" y="1461"/>
                    <a:pt x="1" y="3307"/>
                  </a:cubicBezTo>
                  <a:cubicBezTo>
                    <a:pt x="1" y="5126"/>
                    <a:pt x="1462" y="6613"/>
                    <a:pt x="3307" y="6613"/>
                  </a:cubicBezTo>
                  <a:cubicBezTo>
                    <a:pt x="5127" y="6613"/>
                    <a:pt x="6613" y="5126"/>
                    <a:pt x="6613" y="3307"/>
                  </a:cubicBezTo>
                  <a:cubicBezTo>
                    <a:pt x="6613" y="1461"/>
                    <a:pt x="5127" y="0"/>
                    <a:pt x="3307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81"/>
            <p:cNvSpPr/>
            <p:nvPr/>
          </p:nvSpPr>
          <p:spPr>
            <a:xfrm>
              <a:off x="5569209" y="2020013"/>
              <a:ext cx="436129" cy="391641"/>
            </a:xfrm>
            <a:custGeom>
              <a:avLst/>
              <a:gdLst/>
              <a:ahLst/>
              <a:cxnLst/>
              <a:rect l="l" t="t" r="r" b="b"/>
              <a:pathLst>
                <a:path w="7382" h="6629" extrusionOk="0">
                  <a:moveTo>
                    <a:pt x="3677" y="1"/>
                  </a:moveTo>
                  <a:cubicBezTo>
                    <a:pt x="2779" y="1"/>
                    <a:pt x="1885" y="368"/>
                    <a:pt x="1230" y="1091"/>
                  </a:cubicBezTo>
                  <a:cubicBezTo>
                    <a:pt x="0" y="2449"/>
                    <a:pt x="103" y="4551"/>
                    <a:pt x="1461" y="5781"/>
                  </a:cubicBezTo>
                  <a:cubicBezTo>
                    <a:pt x="2090" y="6351"/>
                    <a:pt x="2878" y="6629"/>
                    <a:pt x="3665" y="6629"/>
                  </a:cubicBezTo>
                  <a:cubicBezTo>
                    <a:pt x="4579" y="6629"/>
                    <a:pt x="5491" y="6254"/>
                    <a:pt x="6151" y="5525"/>
                  </a:cubicBezTo>
                  <a:cubicBezTo>
                    <a:pt x="7382" y="4166"/>
                    <a:pt x="7253" y="2090"/>
                    <a:pt x="5895" y="860"/>
                  </a:cubicBezTo>
                  <a:cubicBezTo>
                    <a:pt x="5259" y="284"/>
                    <a:pt x="4467" y="1"/>
                    <a:pt x="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81"/>
            <p:cNvSpPr/>
            <p:nvPr/>
          </p:nvSpPr>
          <p:spPr>
            <a:xfrm>
              <a:off x="5610093" y="2054871"/>
              <a:ext cx="354362" cy="322636"/>
            </a:xfrm>
            <a:custGeom>
              <a:avLst/>
              <a:gdLst/>
              <a:ahLst/>
              <a:cxnLst/>
              <a:rect l="l" t="t" r="r" b="b"/>
              <a:pathLst>
                <a:path w="5998" h="5461" extrusionOk="0">
                  <a:moveTo>
                    <a:pt x="2999" y="1"/>
                  </a:moveTo>
                  <a:cubicBezTo>
                    <a:pt x="2300" y="1"/>
                    <a:pt x="1602" y="270"/>
                    <a:pt x="1077" y="808"/>
                  </a:cubicBezTo>
                  <a:cubicBezTo>
                    <a:pt x="0" y="1859"/>
                    <a:pt x="0" y="3602"/>
                    <a:pt x="1077" y="4653"/>
                  </a:cubicBezTo>
                  <a:cubicBezTo>
                    <a:pt x="1602" y="5191"/>
                    <a:pt x="2300" y="5460"/>
                    <a:pt x="2999" y="5460"/>
                  </a:cubicBezTo>
                  <a:cubicBezTo>
                    <a:pt x="3697" y="5460"/>
                    <a:pt x="4396" y="5191"/>
                    <a:pt x="4921" y="4653"/>
                  </a:cubicBezTo>
                  <a:cubicBezTo>
                    <a:pt x="5998" y="3602"/>
                    <a:pt x="5998" y="1859"/>
                    <a:pt x="4921" y="808"/>
                  </a:cubicBezTo>
                  <a:cubicBezTo>
                    <a:pt x="4396" y="270"/>
                    <a:pt x="3697" y="1"/>
                    <a:pt x="2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81"/>
            <p:cNvSpPr/>
            <p:nvPr/>
          </p:nvSpPr>
          <p:spPr>
            <a:xfrm>
              <a:off x="5679749" y="2138943"/>
              <a:ext cx="209025" cy="178953"/>
            </a:xfrm>
            <a:custGeom>
              <a:avLst/>
              <a:gdLst/>
              <a:ahLst/>
              <a:cxnLst/>
              <a:rect l="l" t="t" r="r" b="b"/>
              <a:pathLst>
                <a:path w="3538" h="3029" extrusionOk="0">
                  <a:moveTo>
                    <a:pt x="2025" y="0"/>
                  </a:moveTo>
                  <a:cubicBezTo>
                    <a:pt x="666" y="0"/>
                    <a:pt x="0" y="1615"/>
                    <a:pt x="948" y="2589"/>
                  </a:cubicBezTo>
                  <a:cubicBezTo>
                    <a:pt x="1260" y="2893"/>
                    <a:pt x="1638" y="3028"/>
                    <a:pt x="2007" y="3028"/>
                  </a:cubicBezTo>
                  <a:cubicBezTo>
                    <a:pt x="2791" y="3028"/>
                    <a:pt x="3537" y="2418"/>
                    <a:pt x="3537" y="1513"/>
                  </a:cubicBezTo>
                  <a:cubicBezTo>
                    <a:pt x="3537" y="667"/>
                    <a:pt x="2871" y="0"/>
                    <a:pt x="2025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81"/>
            <p:cNvSpPr/>
            <p:nvPr/>
          </p:nvSpPr>
          <p:spPr>
            <a:xfrm>
              <a:off x="5668051" y="2128309"/>
              <a:ext cx="209616" cy="178953"/>
            </a:xfrm>
            <a:custGeom>
              <a:avLst/>
              <a:gdLst/>
              <a:ahLst/>
              <a:cxnLst/>
              <a:rect l="l" t="t" r="r" b="b"/>
              <a:pathLst>
                <a:path w="3548" h="3029" extrusionOk="0">
                  <a:moveTo>
                    <a:pt x="2062" y="0"/>
                  </a:moveTo>
                  <a:cubicBezTo>
                    <a:pt x="2047" y="0"/>
                    <a:pt x="2033" y="1"/>
                    <a:pt x="2018" y="1"/>
                  </a:cubicBezTo>
                  <a:cubicBezTo>
                    <a:pt x="2007" y="1"/>
                    <a:pt x="1997" y="1"/>
                    <a:pt x="1986" y="1"/>
                  </a:cubicBezTo>
                  <a:cubicBezTo>
                    <a:pt x="649" y="1"/>
                    <a:pt x="0" y="1623"/>
                    <a:pt x="941" y="2590"/>
                  </a:cubicBezTo>
                  <a:cubicBezTo>
                    <a:pt x="1252" y="2892"/>
                    <a:pt x="1631" y="3028"/>
                    <a:pt x="2002" y="3028"/>
                  </a:cubicBezTo>
                  <a:cubicBezTo>
                    <a:pt x="2793" y="3028"/>
                    <a:pt x="3547" y="2412"/>
                    <a:pt x="3530" y="1488"/>
                  </a:cubicBezTo>
                  <a:cubicBezTo>
                    <a:pt x="3530" y="682"/>
                    <a:pt x="2863" y="0"/>
                    <a:pt x="2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81"/>
            <p:cNvSpPr/>
            <p:nvPr/>
          </p:nvSpPr>
          <p:spPr>
            <a:xfrm>
              <a:off x="5722109" y="2164939"/>
              <a:ext cx="42479" cy="40706"/>
            </a:xfrm>
            <a:custGeom>
              <a:avLst/>
              <a:gdLst/>
              <a:ahLst/>
              <a:cxnLst/>
              <a:rect l="l" t="t" r="r" b="b"/>
              <a:pathLst>
                <a:path w="719" h="689" extrusionOk="0">
                  <a:moveTo>
                    <a:pt x="520" y="1"/>
                  </a:moveTo>
                  <a:cubicBezTo>
                    <a:pt x="427" y="1"/>
                    <a:pt x="319" y="62"/>
                    <a:pt x="257" y="124"/>
                  </a:cubicBezTo>
                  <a:cubicBezTo>
                    <a:pt x="129" y="201"/>
                    <a:pt x="78" y="329"/>
                    <a:pt x="52" y="457"/>
                  </a:cubicBezTo>
                  <a:cubicBezTo>
                    <a:pt x="1" y="586"/>
                    <a:pt x="78" y="688"/>
                    <a:pt x="206" y="688"/>
                  </a:cubicBezTo>
                  <a:lnTo>
                    <a:pt x="360" y="688"/>
                  </a:lnTo>
                  <a:cubicBezTo>
                    <a:pt x="411" y="662"/>
                    <a:pt x="462" y="637"/>
                    <a:pt x="488" y="611"/>
                  </a:cubicBezTo>
                  <a:cubicBezTo>
                    <a:pt x="641" y="483"/>
                    <a:pt x="718" y="278"/>
                    <a:pt x="667" y="99"/>
                  </a:cubicBezTo>
                  <a:cubicBezTo>
                    <a:pt x="637" y="27"/>
                    <a:pt x="582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0" name="Google Shape;6310;p81"/>
          <p:cNvGrpSpPr/>
          <p:nvPr/>
        </p:nvGrpSpPr>
        <p:grpSpPr>
          <a:xfrm>
            <a:off x="609725" y="4117621"/>
            <a:ext cx="309692" cy="299359"/>
            <a:chOff x="4622303" y="750764"/>
            <a:chExt cx="478658" cy="462616"/>
          </a:xfrm>
        </p:grpSpPr>
        <p:grpSp>
          <p:nvGrpSpPr>
            <p:cNvPr id="6311" name="Google Shape;6311;p81"/>
            <p:cNvGrpSpPr/>
            <p:nvPr/>
          </p:nvGrpSpPr>
          <p:grpSpPr>
            <a:xfrm>
              <a:off x="4622303" y="750764"/>
              <a:ext cx="478658" cy="462616"/>
              <a:chOff x="5149914" y="1367725"/>
              <a:chExt cx="317244" cy="306612"/>
            </a:xfrm>
          </p:grpSpPr>
          <p:sp>
            <p:nvSpPr>
              <p:cNvPr id="6312" name="Google Shape;6312;p81"/>
              <p:cNvSpPr/>
              <p:nvPr/>
            </p:nvSpPr>
            <p:spPr>
              <a:xfrm>
                <a:off x="5149914" y="1386115"/>
                <a:ext cx="317244" cy="288222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6614" extrusionOk="0">
                    <a:moveTo>
                      <a:pt x="3637" y="1"/>
                    </a:moveTo>
                    <a:cubicBezTo>
                      <a:pt x="2788" y="1"/>
                      <a:pt x="1936" y="321"/>
                      <a:pt x="1282" y="962"/>
                    </a:cubicBezTo>
                    <a:cubicBezTo>
                      <a:pt x="1" y="2269"/>
                      <a:pt x="1" y="4345"/>
                      <a:pt x="1282" y="5652"/>
                    </a:cubicBezTo>
                    <a:cubicBezTo>
                      <a:pt x="1936" y="6293"/>
                      <a:pt x="2788" y="6613"/>
                      <a:pt x="3637" y="6613"/>
                    </a:cubicBezTo>
                    <a:cubicBezTo>
                      <a:pt x="4486" y="6613"/>
                      <a:pt x="5332" y="6293"/>
                      <a:pt x="5972" y="5652"/>
                    </a:cubicBezTo>
                    <a:cubicBezTo>
                      <a:pt x="7280" y="4345"/>
                      <a:pt x="7280" y="2269"/>
                      <a:pt x="5972" y="962"/>
                    </a:cubicBezTo>
                    <a:cubicBezTo>
                      <a:pt x="5332" y="321"/>
                      <a:pt x="4486" y="1"/>
                      <a:pt x="3637" y="1"/>
                    </a:cubicBezTo>
                    <a:close/>
                  </a:path>
                </a:pathLst>
              </a:custGeom>
              <a:solidFill>
                <a:srgbClr val="008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81"/>
              <p:cNvSpPr/>
              <p:nvPr/>
            </p:nvSpPr>
            <p:spPr>
              <a:xfrm>
                <a:off x="5151047" y="1367725"/>
                <a:ext cx="289311" cy="289311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6639" extrusionOk="0">
                    <a:moveTo>
                      <a:pt x="3306" y="0"/>
                    </a:moveTo>
                    <a:cubicBezTo>
                      <a:pt x="1487" y="0"/>
                      <a:pt x="0" y="1487"/>
                      <a:pt x="0" y="3306"/>
                    </a:cubicBezTo>
                    <a:cubicBezTo>
                      <a:pt x="0" y="5152"/>
                      <a:pt x="1487" y="6638"/>
                      <a:pt x="3306" y="6638"/>
                    </a:cubicBezTo>
                    <a:cubicBezTo>
                      <a:pt x="5152" y="6638"/>
                      <a:pt x="6638" y="5152"/>
                      <a:pt x="6638" y="3306"/>
                    </a:cubicBezTo>
                    <a:cubicBezTo>
                      <a:pt x="6638" y="1487"/>
                      <a:pt x="5152" y="0"/>
                      <a:pt x="3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81"/>
              <p:cNvSpPr/>
              <p:nvPr/>
            </p:nvSpPr>
            <p:spPr>
              <a:xfrm>
                <a:off x="5161070" y="1392957"/>
                <a:ext cx="269222" cy="237672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5454" extrusionOk="0">
                    <a:moveTo>
                      <a:pt x="3097" y="1"/>
                    </a:moveTo>
                    <a:cubicBezTo>
                      <a:pt x="2748" y="1"/>
                      <a:pt x="2393" y="70"/>
                      <a:pt x="2051" y="216"/>
                    </a:cubicBezTo>
                    <a:cubicBezTo>
                      <a:pt x="667" y="779"/>
                      <a:pt x="1" y="2368"/>
                      <a:pt x="565" y="3752"/>
                    </a:cubicBezTo>
                    <a:cubicBezTo>
                      <a:pt x="989" y="4814"/>
                      <a:pt x="1995" y="5454"/>
                      <a:pt x="3067" y="5454"/>
                    </a:cubicBezTo>
                    <a:cubicBezTo>
                      <a:pt x="3420" y="5454"/>
                      <a:pt x="3779" y="5385"/>
                      <a:pt x="4127" y="5239"/>
                    </a:cubicBezTo>
                    <a:cubicBezTo>
                      <a:pt x="5511" y="4675"/>
                      <a:pt x="6178" y="3086"/>
                      <a:pt x="5614" y="1702"/>
                    </a:cubicBezTo>
                    <a:cubicBezTo>
                      <a:pt x="5170" y="641"/>
                      <a:pt x="4160" y="1"/>
                      <a:pt x="3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81"/>
              <p:cNvSpPr/>
              <p:nvPr/>
            </p:nvSpPr>
            <p:spPr>
              <a:xfrm>
                <a:off x="5210227" y="1453705"/>
                <a:ext cx="154177" cy="132214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34" extrusionOk="0">
                    <a:moveTo>
                      <a:pt x="2025" y="1"/>
                    </a:moveTo>
                    <a:cubicBezTo>
                      <a:pt x="667" y="1"/>
                      <a:pt x="1" y="1641"/>
                      <a:pt x="949" y="2589"/>
                    </a:cubicBezTo>
                    <a:cubicBezTo>
                      <a:pt x="1256" y="2896"/>
                      <a:pt x="1635" y="3034"/>
                      <a:pt x="2008" y="3034"/>
                    </a:cubicBezTo>
                    <a:cubicBezTo>
                      <a:pt x="2787" y="3034"/>
                      <a:pt x="3538" y="2432"/>
                      <a:pt x="3538" y="1513"/>
                    </a:cubicBezTo>
                    <a:cubicBezTo>
                      <a:pt x="3538" y="693"/>
                      <a:pt x="2871" y="1"/>
                      <a:pt x="2025" y="1"/>
                    </a:cubicBezTo>
                    <a:close/>
                  </a:path>
                </a:pathLst>
              </a:custGeom>
              <a:solidFill>
                <a:srgbClr val="008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81"/>
              <p:cNvSpPr/>
              <p:nvPr/>
            </p:nvSpPr>
            <p:spPr>
              <a:xfrm>
                <a:off x="5206871" y="1445905"/>
                <a:ext cx="155310" cy="132214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3034" extrusionOk="0">
                    <a:moveTo>
                      <a:pt x="2025" y="0"/>
                    </a:moveTo>
                    <a:cubicBezTo>
                      <a:pt x="693" y="0"/>
                      <a:pt x="1" y="1640"/>
                      <a:pt x="975" y="2589"/>
                    </a:cubicBezTo>
                    <a:cubicBezTo>
                      <a:pt x="1282" y="2896"/>
                      <a:pt x="1661" y="3033"/>
                      <a:pt x="2034" y="3033"/>
                    </a:cubicBezTo>
                    <a:cubicBezTo>
                      <a:pt x="2813" y="3033"/>
                      <a:pt x="3563" y="2431"/>
                      <a:pt x="3563" y="1512"/>
                    </a:cubicBezTo>
                    <a:cubicBezTo>
                      <a:pt x="3563" y="666"/>
                      <a:pt x="2871" y="0"/>
                      <a:pt x="20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7" name="Google Shape;6317;p81"/>
            <p:cNvSpPr/>
            <p:nvPr/>
          </p:nvSpPr>
          <p:spPr>
            <a:xfrm>
              <a:off x="4776520" y="902411"/>
              <a:ext cx="47208" cy="45433"/>
            </a:xfrm>
            <a:custGeom>
              <a:avLst/>
              <a:gdLst/>
              <a:ahLst/>
              <a:cxnLst/>
              <a:rect l="l" t="t" r="r" b="b"/>
              <a:pathLst>
                <a:path w="718" h="691" extrusionOk="0">
                  <a:moveTo>
                    <a:pt x="531" y="1"/>
                  </a:moveTo>
                  <a:cubicBezTo>
                    <a:pt x="435" y="1"/>
                    <a:pt x="321" y="69"/>
                    <a:pt x="256" y="117"/>
                  </a:cubicBezTo>
                  <a:cubicBezTo>
                    <a:pt x="154" y="220"/>
                    <a:pt x="77" y="322"/>
                    <a:pt x="51" y="450"/>
                  </a:cubicBezTo>
                  <a:cubicBezTo>
                    <a:pt x="0" y="579"/>
                    <a:pt x="77" y="681"/>
                    <a:pt x="205" y="681"/>
                  </a:cubicBezTo>
                  <a:cubicBezTo>
                    <a:pt x="231" y="687"/>
                    <a:pt x="256" y="691"/>
                    <a:pt x="282" y="691"/>
                  </a:cubicBezTo>
                  <a:cubicBezTo>
                    <a:pt x="357" y="691"/>
                    <a:pt x="429" y="662"/>
                    <a:pt x="487" y="604"/>
                  </a:cubicBezTo>
                  <a:cubicBezTo>
                    <a:pt x="641" y="476"/>
                    <a:pt x="718" y="271"/>
                    <a:pt x="666" y="92"/>
                  </a:cubicBezTo>
                  <a:cubicBezTo>
                    <a:pt x="638" y="25"/>
                    <a:pt x="588" y="1"/>
                    <a:pt x="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3" name="Google Shape;6413;p81"/>
          <p:cNvGrpSpPr/>
          <p:nvPr/>
        </p:nvGrpSpPr>
        <p:grpSpPr>
          <a:xfrm>
            <a:off x="255053" y="1030112"/>
            <a:ext cx="246000" cy="246000"/>
            <a:chOff x="7246833" y="1044761"/>
            <a:chExt cx="246000" cy="246000"/>
          </a:xfrm>
        </p:grpSpPr>
        <p:sp>
          <p:nvSpPr>
            <p:cNvPr id="6414" name="Google Shape;6414;p81"/>
            <p:cNvSpPr/>
            <p:nvPr/>
          </p:nvSpPr>
          <p:spPr>
            <a:xfrm>
              <a:off x="7246833" y="1044761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15" name="Google Shape;6415;p81"/>
            <p:cNvGrpSpPr/>
            <p:nvPr/>
          </p:nvGrpSpPr>
          <p:grpSpPr>
            <a:xfrm>
              <a:off x="7298615" y="1096534"/>
              <a:ext cx="142499" cy="142493"/>
              <a:chOff x="3728446" y="1081542"/>
              <a:chExt cx="241156" cy="241146"/>
            </a:xfrm>
          </p:grpSpPr>
          <p:sp>
            <p:nvSpPr>
              <p:cNvPr id="6416" name="Google Shape;6416;p81"/>
              <p:cNvSpPr/>
              <p:nvPr/>
            </p:nvSpPr>
            <p:spPr>
              <a:xfrm>
                <a:off x="3728446" y="1081542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81"/>
              <p:cNvSpPr/>
              <p:nvPr/>
            </p:nvSpPr>
            <p:spPr>
              <a:xfrm>
                <a:off x="3816033" y="116911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81"/>
              <p:cNvSpPr/>
              <p:nvPr/>
            </p:nvSpPr>
            <p:spPr>
              <a:xfrm>
                <a:off x="3903603" y="125668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19" name="Google Shape;6419;p81"/>
          <p:cNvGrpSpPr/>
          <p:nvPr/>
        </p:nvGrpSpPr>
        <p:grpSpPr>
          <a:xfrm rot="4527981">
            <a:off x="444298" y="2074620"/>
            <a:ext cx="246000" cy="246000"/>
            <a:chOff x="7132971" y="1483405"/>
            <a:chExt cx="246000" cy="246000"/>
          </a:xfrm>
        </p:grpSpPr>
        <p:sp>
          <p:nvSpPr>
            <p:cNvPr id="6420" name="Google Shape;6420;p81"/>
            <p:cNvSpPr/>
            <p:nvPr/>
          </p:nvSpPr>
          <p:spPr>
            <a:xfrm>
              <a:off x="7132971" y="1483405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64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1" name="Google Shape;6421;p81"/>
            <p:cNvGrpSpPr/>
            <p:nvPr/>
          </p:nvGrpSpPr>
          <p:grpSpPr>
            <a:xfrm>
              <a:off x="7179243" y="1533506"/>
              <a:ext cx="153517" cy="145844"/>
              <a:chOff x="3979438" y="771412"/>
              <a:chExt cx="259802" cy="246817"/>
            </a:xfrm>
          </p:grpSpPr>
          <p:sp>
            <p:nvSpPr>
              <p:cNvPr id="6422" name="Google Shape;6422;p81"/>
              <p:cNvSpPr/>
              <p:nvPr/>
            </p:nvSpPr>
            <p:spPr>
              <a:xfrm>
                <a:off x="3979438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81"/>
              <p:cNvSpPr/>
              <p:nvPr/>
            </p:nvSpPr>
            <p:spPr>
              <a:xfrm>
                <a:off x="4172940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81"/>
              <p:cNvSpPr/>
              <p:nvPr/>
            </p:nvSpPr>
            <p:spPr>
              <a:xfrm>
                <a:off x="3979438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81"/>
              <p:cNvSpPr/>
              <p:nvPr/>
            </p:nvSpPr>
            <p:spPr>
              <a:xfrm>
                <a:off x="4172940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81"/>
              <p:cNvSpPr/>
              <p:nvPr/>
            </p:nvSpPr>
            <p:spPr>
              <a:xfrm>
                <a:off x="4076173" y="861674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40" name="Google Shape;6440;p81"/>
          <p:cNvGrpSpPr/>
          <p:nvPr/>
        </p:nvGrpSpPr>
        <p:grpSpPr>
          <a:xfrm>
            <a:off x="7541469" y="1449135"/>
            <a:ext cx="1145850" cy="3162575"/>
            <a:chOff x="6961237" y="1499325"/>
            <a:chExt cx="1145850" cy="3162575"/>
          </a:xfrm>
        </p:grpSpPr>
        <p:sp>
          <p:nvSpPr>
            <p:cNvPr id="6441" name="Google Shape;6441;p81"/>
            <p:cNvSpPr/>
            <p:nvPr/>
          </p:nvSpPr>
          <p:spPr>
            <a:xfrm flipH="1">
              <a:off x="6961237" y="4487600"/>
              <a:ext cx="1145850" cy="174300"/>
            </a:xfrm>
            <a:custGeom>
              <a:avLst/>
              <a:gdLst/>
              <a:ahLst/>
              <a:cxnLst/>
              <a:rect l="l" t="t" r="r" b="b"/>
              <a:pathLst>
                <a:path w="45834" h="6972" extrusionOk="0">
                  <a:moveTo>
                    <a:pt x="22917" y="0"/>
                  </a:moveTo>
                  <a:cubicBezTo>
                    <a:pt x="10241" y="0"/>
                    <a:pt x="1" y="1568"/>
                    <a:pt x="1" y="3503"/>
                  </a:cubicBezTo>
                  <a:cubicBezTo>
                    <a:pt x="1" y="5404"/>
                    <a:pt x="10241" y="6972"/>
                    <a:pt x="22917" y="6972"/>
                  </a:cubicBezTo>
                  <a:cubicBezTo>
                    <a:pt x="35593" y="6972"/>
                    <a:pt x="45834" y="5404"/>
                    <a:pt x="45834" y="3503"/>
                  </a:cubicBezTo>
                  <a:cubicBezTo>
                    <a:pt x="45834" y="1568"/>
                    <a:pt x="35593" y="0"/>
                    <a:pt x="22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81"/>
            <p:cNvSpPr/>
            <p:nvPr/>
          </p:nvSpPr>
          <p:spPr>
            <a:xfrm>
              <a:off x="7404341" y="1721835"/>
              <a:ext cx="453130" cy="391224"/>
            </a:xfrm>
            <a:custGeom>
              <a:avLst/>
              <a:gdLst/>
              <a:ahLst/>
              <a:cxnLst/>
              <a:rect l="l" t="t" r="r" b="b"/>
              <a:pathLst>
                <a:path w="21483" h="18548" extrusionOk="0">
                  <a:moveTo>
                    <a:pt x="12736" y="0"/>
                  </a:moveTo>
                  <a:cubicBezTo>
                    <a:pt x="11200" y="0"/>
                    <a:pt x="9615" y="613"/>
                    <a:pt x="8473" y="868"/>
                  </a:cubicBezTo>
                  <a:cubicBezTo>
                    <a:pt x="7239" y="1135"/>
                    <a:pt x="2302" y="1736"/>
                    <a:pt x="1968" y="8574"/>
                  </a:cubicBezTo>
                  <a:cubicBezTo>
                    <a:pt x="200" y="9174"/>
                    <a:pt x="0" y="12377"/>
                    <a:pt x="1334" y="14511"/>
                  </a:cubicBezTo>
                  <a:cubicBezTo>
                    <a:pt x="1301" y="13778"/>
                    <a:pt x="1368" y="13010"/>
                    <a:pt x="1535" y="12310"/>
                  </a:cubicBezTo>
                  <a:cubicBezTo>
                    <a:pt x="1598" y="13319"/>
                    <a:pt x="1720" y="17726"/>
                    <a:pt x="6947" y="17726"/>
                  </a:cubicBezTo>
                  <a:cubicBezTo>
                    <a:pt x="7249" y="17726"/>
                    <a:pt x="7568" y="17711"/>
                    <a:pt x="7906" y="17680"/>
                  </a:cubicBezTo>
                  <a:cubicBezTo>
                    <a:pt x="9374" y="18147"/>
                    <a:pt x="10875" y="18448"/>
                    <a:pt x="12376" y="18548"/>
                  </a:cubicBezTo>
                  <a:cubicBezTo>
                    <a:pt x="13143" y="17947"/>
                    <a:pt x="13743" y="17147"/>
                    <a:pt x="14144" y="16213"/>
                  </a:cubicBezTo>
                  <a:lnTo>
                    <a:pt x="14144" y="16213"/>
                  </a:lnTo>
                  <a:cubicBezTo>
                    <a:pt x="14144" y="17013"/>
                    <a:pt x="14010" y="17814"/>
                    <a:pt x="13743" y="18548"/>
                  </a:cubicBezTo>
                  <a:cubicBezTo>
                    <a:pt x="16178" y="18347"/>
                    <a:pt x="16979" y="17013"/>
                    <a:pt x="17413" y="16146"/>
                  </a:cubicBezTo>
                  <a:lnTo>
                    <a:pt x="17413" y="16146"/>
                  </a:lnTo>
                  <a:cubicBezTo>
                    <a:pt x="17880" y="16980"/>
                    <a:pt x="16579" y="18347"/>
                    <a:pt x="16445" y="18481"/>
                  </a:cubicBezTo>
                  <a:cubicBezTo>
                    <a:pt x="16679" y="18381"/>
                    <a:pt x="21482" y="16446"/>
                    <a:pt x="19147" y="12677"/>
                  </a:cubicBezTo>
                  <a:cubicBezTo>
                    <a:pt x="20315" y="7440"/>
                    <a:pt x="19281" y="4004"/>
                    <a:pt x="16579" y="2536"/>
                  </a:cubicBezTo>
                  <a:cubicBezTo>
                    <a:pt x="15632" y="562"/>
                    <a:pt x="14207" y="0"/>
                    <a:pt x="1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81"/>
            <p:cNvSpPr/>
            <p:nvPr/>
          </p:nvSpPr>
          <p:spPr>
            <a:xfrm>
              <a:off x="7526048" y="4473650"/>
              <a:ext cx="241361" cy="103522"/>
            </a:xfrm>
            <a:custGeom>
              <a:avLst/>
              <a:gdLst/>
              <a:ahLst/>
              <a:cxnLst/>
              <a:rect l="l" t="t" r="r" b="b"/>
              <a:pathLst>
                <a:path w="11443" h="4908" extrusionOk="0">
                  <a:moveTo>
                    <a:pt x="10442" y="0"/>
                  </a:moveTo>
                  <a:lnTo>
                    <a:pt x="5538" y="534"/>
                  </a:lnTo>
                  <a:cubicBezTo>
                    <a:pt x="4771" y="1901"/>
                    <a:pt x="3337" y="2835"/>
                    <a:pt x="1736" y="3002"/>
                  </a:cubicBezTo>
                  <a:cubicBezTo>
                    <a:pt x="1" y="3236"/>
                    <a:pt x="468" y="4904"/>
                    <a:pt x="1769" y="4904"/>
                  </a:cubicBezTo>
                  <a:cubicBezTo>
                    <a:pt x="5005" y="4904"/>
                    <a:pt x="5405" y="4837"/>
                    <a:pt x="7239" y="4804"/>
                  </a:cubicBezTo>
                  <a:cubicBezTo>
                    <a:pt x="7461" y="4794"/>
                    <a:pt x="7659" y="4790"/>
                    <a:pt x="7838" y="4790"/>
                  </a:cubicBezTo>
                  <a:cubicBezTo>
                    <a:pt x="8802" y="4790"/>
                    <a:pt x="9241" y="4907"/>
                    <a:pt x="10127" y="4907"/>
                  </a:cubicBezTo>
                  <a:cubicBezTo>
                    <a:pt x="10216" y="4907"/>
                    <a:pt x="10310" y="4906"/>
                    <a:pt x="10408" y="4904"/>
                  </a:cubicBezTo>
                  <a:cubicBezTo>
                    <a:pt x="11442" y="4870"/>
                    <a:pt x="11409" y="3870"/>
                    <a:pt x="11076" y="2735"/>
                  </a:cubicBezTo>
                  <a:cubicBezTo>
                    <a:pt x="10942" y="2168"/>
                    <a:pt x="10675" y="934"/>
                    <a:pt x="10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81"/>
            <p:cNvSpPr/>
            <p:nvPr/>
          </p:nvSpPr>
          <p:spPr>
            <a:xfrm>
              <a:off x="7459036" y="4117621"/>
              <a:ext cx="175384" cy="226048"/>
            </a:xfrm>
            <a:custGeom>
              <a:avLst/>
              <a:gdLst/>
              <a:ahLst/>
              <a:cxnLst/>
              <a:rect l="l" t="t" r="r" b="b"/>
              <a:pathLst>
                <a:path w="8315" h="10717" extrusionOk="0">
                  <a:moveTo>
                    <a:pt x="4479" y="0"/>
                  </a:moveTo>
                  <a:lnTo>
                    <a:pt x="1243" y="2402"/>
                  </a:lnTo>
                  <a:cubicBezTo>
                    <a:pt x="1844" y="3903"/>
                    <a:pt x="1910" y="7406"/>
                    <a:pt x="576" y="9407"/>
                  </a:cubicBezTo>
                  <a:cubicBezTo>
                    <a:pt x="1" y="10280"/>
                    <a:pt x="452" y="10716"/>
                    <a:pt x="1073" y="10716"/>
                  </a:cubicBezTo>
                  <a:cubicBezTo>
                    <a:pt x="1497" y="10716"/>
                    <a:pt x="2000" y="10513"/>
                    <a:pt x="2311" y="10108"/>
                  </a:cubicBezTo>
                  <a:cubicBezTo>
                    <a:pt x="4212" y="7572"/>
                    <a:pt x="4679" y="6605"/>
                    <a:pt x="5713" y="5137"/>
                  </a:cubicBezTo>
                  <a:cubicBezTo>
                    <a:pt x="6614" y="3903"/>
                    <a:pt x="6781" y="4203"/>
                    <a:pt x="7715" y="2969"/>
                  </a:cubicBezTo>
                  <a:cubicBezTo>
                    <a:pt x="8315" y="2135"/>
                    <a:pt x="7748" y="1001"/>
                    <a:pt x="6881" y="734"/>
                  </a:cubicBezTo>
                  <a:cubicBezTo>
                    <a:pt x="6047" y="567"/>
                    <a:pt x="5246" y="334"/>
                    <a:pt x="4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81"/>
            <p:cNvSpPr/>
            <p:nvPr/>
          </p:nvSpPr>
          <p:spPr>
            <a:xfrm>
              <a:off x="7005388" y="2698441"/>
              <a:ext cx="562199" cy="1485524"/>
            </a:xfrm>
            <a:custGeom>
              <a:avLst/>
              <a:gdLst/>
              <a:ahLst/>
              <a:cxnLst/>
              <a:rect l="l" t="t" r="r" b="b"/>
              <a:pathLst>
                <a:path w="26654" h="70429" extrusionOk="0">
                  <a:moveTo>
                    <a:pt x="11642" y="1"/>
                  </a:moveTo>
                  <a:cubicBezTo>
                    <a:pt x="11642" y="1"/>
                    <a:pt x="2369" y="26520"/>
                    <a:pt x="1168" y="36227"/>
                  </a:cubicBezTo>
                  <a:cubicBezTo>
                    <a:pt x="1" y="45700"/>
                    <a:pt x="22984" y="70385"/>
                    <a:pt x="22984" y="70385"/>
                  </a:cubicBezTo>
                  <a:cubicBezTo>
                    <a:pt x="23023" y="70415"/>
                    <a:pt x="23071" y="70429"/>
                    <a:pt x="23126" y="70429"/>
                  </a:cubicBezTo>
                  <a:cubicBezTo>
                    <a:pt x="23861" y="70429"/>
                    <a:pt x="25862" y="67896"/>
                    <a:pt x="25986" y="67182"/>
                  </a:cubicBezTo>
                  <a:cubicBezTo>
                    <a:pt x="25986" y="67182"/>
                    <a:pt x="16846" y="47101"/>
                    <a:pt x="10508" y="36527"/>
                  </a:cubicBezTo>
                  <a:cubicBezTo>
                    <a:pt x="24251" y="16146"/>
                    <a:pt x="26653" y="2403"/>
                    <a:pt x="26653" y="2403"/>
                  </a:cubicBezTo>
                  <a:lnTo>
                    <a:pt x="116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81"/>
            <p:cNvSpPr/>
            <p:nvPr/>
          </p:nvSpPr>
          <p:spPr>
            <a:xfrm>
              <a:off x="7345935" y="2713924"/>
              <a:ext cx="483377" cy="1773668"/>
            </a:xfrm>
            <a:custGeom>
              <a:avLst/>
              <a:gdLst/>
              <a:ahLst/>
              <a:cxnLst/>
              <a:rect l="l" t="t" r="r" b="b"/>
              <a:pathLst>
                <a:path w="22917" h="84090" extrusionOk="0">
                  <a:moveTo>
                    <a:pt x="1" y="1"/>
                  </a:moveTo>
                  <a:cubicBezTo>
                    <a:pt x="1" y="1"/>
                    <a:pt x="5204" y="26687"/>
                    <a:pt x="7172" y="39529"/>
                  </a:cubicBezTo>
                  <a:cubicBezTo>
                    <a:pt x="9240" y="53039"/>
                    <a:pt x="14611" y="75121"/>
                    <a:pt x="14077" y="83961"/>
                  </a:cubicBezTo>
                  <a:cubicBezTo>
                    <a:pt x="14236" y="84051"/>
                    <a:pt x="14482" y="84089"/>
                    <a:pt x="14784" y="84089"/>
                  </a:cubicBezTo>
                  <a:cubicBezTo>
                    <a:pt x="15937" y="84089"/>
                    <a:pt x="17918" y="83530"/>
                    <a:pt x="19081" y="83160"/>
                  </a:cubicBezTo>
                  <a:cubicBezTo>
                    <a:pt x="19081" y="83160"/>
                    <a:pt x="22917" y="54240"/>
                    <a:pt x="16346" y="40863"/>
                  </a:cubicBezTo>
                  <a:cubicBezTo>
                    <a:pt x="20582" y="9641"/>
                    <a:pt x="12710" y="2002"/>
                    <a:pt x="12710" y="200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81"/>
            <p:cNvSpPr/>
            <p:nvPr/>
          </p:nvSpPr>
          <p:spPr>
            <a:xfrm>
              <a:off x="7630902" y="4385692"/>
              <a:ext cx="130183" cy="106348"/>
            </a:xfrm>
            <a:custGeom>
              <a:avLst/>
              <a:gdLst/>
              <a:ahLst/>
              <a:cxnLst/>
              <a:rect l="l" t="t" r="r" b="b"/>
              <a:pathLst>
                <a:path w="6172" h="5042" extrusionOk="0">
                  <a:moveTo>
                    <a:pt x="5771" y="0"/>
                  </a:moveTo>
                  <a:lnTo>
                    <a:pt x="567" y="201"/>
                  </a:lnTo>
                  <a:cubicBezTo>
                    <a:pt x="400" y="201"/>
                    <a:pt x="234" y="467"/>
                    <a:pt x="200" y="834"/>
                  </a:cubicBezTo>
                  <a:cubicBezTo>
                    <a:pt x="200" y="1635"/>
                    <a:pt x="167" y="3003"/>
                    <a:pt x="34" y="4070"/>
                  </a:cubicBezTo>
                  <a:cubicBezTo>
                    <a:pt x="0" y="4437"/>
                    <a:pt x="134" y="4804"/>
                    <a:pt x="367" y="4871"/>
                  </a:cubicBezTo>
                  <a:cubicBezTo>
                    <a:pt x="798" y="4992"/>
                    <a:pt x="1278" y="5041"/>
                    <a:pt x="1770" y="5041"/>
                  </a:cubicBezTo>
                  <a:cubicBezTo>
                    <a:pt x="3298" y="5041"/>
                    <a:pt x="4940" y="4572"/>
                    <a:pt x="5571" y="4370"/>
                  </a:cubicBezTo>
                  <a:cubicBezTo>
                    <a:pt x="5738" y="4303"/>
                    <a:pt x="5838" y="4103"/>
                    <a:pt x="5871" y="3803"/>
                  </a:cubicBezTo>
                  <a:lnTo>
                    <a:pt x="6138" y="801"/>
                  </a:lnTo>
                  <a:cubicBezTo>
                    <a:pt x="6171" y="367"/>
                    <a:pt x="6004" y="0"/>
                    <a:pt x="57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81"/>
            <p:cNvSpPr/>
            <p:nvPr/>
          </p:nvSpPr>
          <p:spPr>
            <a:xfrm>
              <a:off x="7425434" y="4047508"/>
              <a:ext cx="143556" cy="143218"/>
            </a:xfrm>
            <a:custGeom>
              <a:avLst/>
              <a:gdLst/>
              <a:ahLst/>
              <a:cxnLst/>
              <a:rect l="l" t="t" r="r" b="b"/>
              <a:pathLst>
                <a:path w="6806" h="6790" extrusionOk="0">
                  <a:moveTo>
                    <a:pt x="4429" y="0"/>
                  </a:moveTo>
                  <a:cubicBezTo>
                    <a:pt x="4370" y="0"/>
                    <a:pt x="4316" y="17"/>
                    <a:pt x="4271" y="55"/>
                  </a:cubicBezTo>
                  <a:lnTo>
                    <a:pt x="168" y="2891"/>
                  </a:lnTo>
                  <a:cubicBezTo>
                    <a:pt x="1" y="2991"/>
                    <a:pt x="34" y="3324"/>
                    <a:pt x="234" y="3591"/>
                  </a:cubicBezTo>
                  <a:cubicBezTo>
                    <a:pt x="735" y="4292"/>
                    <a:pt x="1635" y="5493"/>
                    <a:pt x="2269" y="6393"/>
                  </a:cubicBezTo>
                  <a:cubicBezTo>
                    <a:pt x="2430" y="6634"/>
                    <a:pt x="2677" y="6789"/>
                    <a:pt x="2871" y="6789"/>
                  </a:cubicBezTo>
                  <a:cubicBezTo>
                    <a:pt x="2919" y="6789"/>
                    <a:pt x="2964" y="6780"/>
                    <a:pt x="3003" y="6760"/>
                  </a:cubicBezTo>
                  <a:cubicBezTo>
                    <a:pt x="4437" y="6093"/>
                    <a:pt x="6139" y="4258"/>
                    <a:pt x="6706" y="3691"/>
                  </a:cubicBezTo>
                  <a:cubicBezTo>
                    <a:pt x="6806" y="3558"/>
                    <a:pt x="6772" y="3324"/>
                    <a:pt x="6639" y="3057"/>
                  </a:cubicBezTo>
                  <a:lnTo>
                    <a:pt x="5038" y="456"/>
                  </a:lnTo>
                  <a:cubicBezTo>
                    <a:pt x="4883" y="198"/>
                    <a:pt x="4629" y="0"/>
                    <a:pt x="44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81"/>
            <p:cNvSpPr/>
            <p:nvPr/>
          </p:nvSpPr>
          <p:spPr>
            <a:xfrm>
              <a:off x="7277678" y="1597344"/>
              <a:ext cx="216177" cy="707400"/>
            </a:xfrm>
            <a:custGeom>
              <a:avLst/>
              <a:gdLst/>
              <a:ahLst/>
              <a:cxnLst/>
              <a:rect l="l" t="t" r="r" b="b"/>
              <a:pathLst>
                <a:path w="10249" h="33538" extrusionOk="0">
                  <a:moveTo>
                    <a:pt x="7664" y="0"/>
                  </a:moveTo>
                  <a:cubicBezTo>
                    <a:pt x="7259" y="0"/>
                    <a:pt x="6849" y="189"/>
                    <a:pt x="6572" y="633"/>
                  </a:cubicBezTo>
                  <a:cubicBezTo>
                    <a:pt x="5171" y="2901"/>
                    <a:pt x="3870" y="5269"/>
                    <a:pt x="2736" y="7704"/>
                  </a:cubicBezTo>
                  <a:cubicBezTo>
                    <a:pt x="2169" y="8939"/>
                    <a:pt x="1635" y="10173"/>
                    <a:pt x="1135" y="11507"/>
                  </a:cubicBezTo>
                  <a:cubicBezTo>
                    <a:pt x="902" y="12141"/>
                    <a:pt x="668" y="12808"/>
                    <a:pt x="468" y="13542"/>
                  </a:cubicBezTo>
                  <a:cubicBezTo>
                    <a:pt x="268" y="14276"/>
                    <a:pt x="101" y="15043"/>
                    <a:pt x="34" y="15843"/>
                  </a:cubicBezTo>
                  <a:cubicBezTo>
                    <a:pt x="1" y="16044"/>
                    <a:pt x="1" y="16310"/>
                    <a:pt x="1" y="16544"/>
                  </a:cubicBezTo>
                  <a:lnTo>
                    <a:pt x="1" y="17078"/>
                  </a:lnTo>
                  <a:cubicBezTo>
                    <a:pt x="1" y="17445"/>
                    <a:pt x="34" y="17812"/>
                    <a:pt x="34" y="18178"/>
                  </a:cubicBezTo>
                  <a:cubicBezTo>
                    <a:pt x="68" y="18879"/>
                    <a:pt x="134" y="19613"/>
                    <a:pt x="234" y="20313"/>
                  </a:cubicBezTo>
                  <a:cubicBezTo>
                    <a:pt x="401" y="21748"/>
                    <a:pt x="701" y="23149"/>
                    <a:pt x="1102" y="24516"/>
                  </a:cubicBezTo>
                  <a:cubicBezTo>
                    <a:pt x="1502" y="25884"/>
                    <a:pt x="2002" y="27218"/>
                    <a:pt x="2569" y="28519"/>
                  </a:cubicBezTo>
                  <a:cubicBezTo>
                    <a:pt x="2870" y="29186"/>
                    <a:pt x="3170" y="29820"/>
                    <a:pt x="3503" y="30454"/>
                  </a:cubicBezTo>
                  <a:cubicBezTo>
                    <a:pt x="3670" y="30787"/>
                    <a:pt x="3837" y="31088"/>
                    <a:pt x="4037" y="31388"/>
                  </a:cubicBezTo>
                  <a:lnTo>
                    <a:pt x="4304" y="31888"/>
                  </a:lnTo>
                  <a:cubicBezTo>
                    <a:pt x="4404" y="32055"/>
                    <a:pt x="4504" y="32188"/>
                    <a:pt x="4638" y="32389"/>
                  </a:cubicBezTo>
                  <a:lnTo>
                    <a:pt x="4604" y="32389"/>
                  </a:lnTo>
                  <a:cubicBezTo>
                    <a:pt x="5177" y="33198"/>
                    <a:pt x="5948" y="33537"/>
                    <a:pt x="6708" y="33537"/>
                  </a:cubicBezTo>
                  <a:cubicBezTo>
                    <a:pt x="8513" y="33537"/>
                    <a:pt x="10248" y="31620"/>
                    <a:pt x="9074" y="29553"/>
                  </a:cubicBezTo>
                  <a:lnTo>
                    <a:pt x="9007" y="29453"/>
                  </a:lnTo>
                  <a:lnTo>
                    <a:pt x="8807" y="29120"/>
                  </a:lnTo>
                  <a:lnTo>
                    <a:pt x="8607" y="28753"/>
                  </a:lnTo>
                  <a:lnTo>
                    <a:pt x="8173" y="27952"/>
                  </a:lnTo>
                  <a:cubicBezTo>
                    <a:pt x="7907" y="27452"/>
                    <a:pt x="7640" y="26885"/>
                    <a:pt x="7406" y="26351"/>
                  </a:cubicBezTo>
                  <a:cubicBezTo>
                    <a:pt x="6906" y="25250"/>
                    <a:pt x="6472" y="24116"/>
                    <a:pt x="6072" y="22982"/>
                  </a:cubicBezTo>
                  <a:cubicBezTo>
                    <a:pt x="5705" y="21848"/>
                    <a:pt x="5405" y="20680"/>
                    <a:pt x="5171" y="19479"/>
                  </a:cubicBezTo>
                  <a:cubicBezTo>
                    <a:pt x="5038" y="18912"/>
                    <a:pt x="4971" y="18312"/>
                    <a:pt x="4871" y="17745"/>
                  </a:cubicBezTo>
                  <a:cubicBezTo>
                    <a:pt x="4838" y="17445"/>
                    <a:pt x="4804" y="17144"/>
                    <a:pt x="4771" y="16844"/>
                  </a:cubicBezTo>
                  <a:lnTo>
                    <a:pt x="4738" y="16411"/>
                  </a:lnTo>
                  <a:lnTo>
                    <a:pt x="4738" y="16110"/>
                  </a:lnTo>
                  <a:cubicBezTo>
                    <a:pt x="4771" y="15610"/>
                    <a:pt x="4838" y="15076"/>
                    <a:pt x="4904" y="14543"/>
                  </a:cubicBezTo>
                  <a:cubicBezTo>
                    <a:pt x="5038" y="13975"/>
                    <a:pt x="5171" y="13375"/>
                    <a:pt x="5338" y="12775"/>
                  </a:cubicBezTo>
                  <a:cubicBezTo>
                    <a:pt x="5638" y="11574"/>
                    <a:pt x="6005" y="10373"/>
                    <a:pt x="6405" y="9139"/>
                  </a:cubicBezTo>
                  <a:cubicBezTo>
                    <a:pt x="7206" y="6704"/>
                    <a:pt x="8040" y="4235"/>
                    <a:pt x="8941" y="1767"/>
                  </a:cubicBezTo>
                  <a:cubicBezTo>
                    <a:pt x="9275" y="764"/>
                    <a:pt x="8478" y="0"/>
                    <a:pt x="76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81"/>
            <p:cNvSpPr/>
            <p:nvPr/>
          </p:nvSpPr>
          <p:spPr>
            <a:xfrm>
              <a:off x="7407843" y="1499325"/>
              <a:ext cx="113309" cy="162771"/>
            </a:xfrm>
            <a:custGeom>
              <a:avLst/>
              <a:gdLst/>
              <a:ahLst/>
              <a:cxnLst/>
              <a:rect l="l" t="t" r="r" b="b"/>
              <a:pathLst>
                <a:path w="5372" h="7717" extrusionOk="0">
                  <a:moveTo>
                    <a:pt x="2073" y="0"/>
                  </a:moveTo>
                  <a:cubicBezTo>
                    <a:pt x="1839" y="0"/>
                    <a:pt x="1628" y="174"/>
                    <a:pt x="1602" y="409"/>
                  </a:cubicBezTo>
                  <a:lnTo>
                    <a:pt x="1102" y="2377"/>
                  </a:lnTo>
                  <a:cubicBezTo>
                    <a:pt x="368" y="3812"/>
                    <a:pt x="1" y="5413"/>
                    <a:pt x="68" y="7014"/>
                  </a:cubicBezTo>
                  <a:lnTo>
                    <a:pt x="1168" y="7615"/>
                  </a:lnTo>
                  <a:cubicBezTo>
                    <a:pt x="1303" y="7682"/>
                    <a:pt x="1454" y="7717"/>
                    <a:pt x="1605" y="7717"/>
                  </a:cubicBezTo>
                  <a:cubicBezTo>
                    <a:pt x="1830" y="7717"/>
                    <a:pt x="2057" y="7640"/>
                    <a:pt x="2236" y="7481"/>
                  </a:cubicBezTo>
                  <a:lnTo>
                    <a:pt x="4304" y="5713"/>
                  </a:lnTo>
                  <a:cubicBezTo>
                    <a:pt x="4738" y="5280"/>
                    <a:pt x="5005" y="4712"/>
                    <a:pt x="5071" y="4112"/>
                  </a:cubicBezTo>
                  <a:lnTo>
                    <a:pt x="5305" y="2244"/>
                  </a:lnTo>
                  <a:cubicBezTo>
                    <a:pt x="5371" y="1910"/>
                    <a:pt x="5238" y="1610"/>
                    <a:pt x="4971" y="1443"/>
                  </a:cubicBezTo>
                  <a:lnTo>
                    <a:pt x="2269" y="42"/>
                  </a:lnTo>
                  <a:cubicBezTo>
                    <a:pt x="2204" y="14"/>
                    <a:pt x="2138" y="0"/>
                    <a:pt x="2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81"/>
            <p:cNvSpPr/>
            <p:nvPr/>
          </p:nvSpPr>
          <p:spPr>
            <a:xfrm>
              <a:off x="7264326" y="2091110"/>
              <a:ext cx="285677" cy="257666"/>
            </a:xfrm>
            <a:custGeom>
              <a:avLst/>
              <a:gdLst/>
              <a:ahLst/>
              <a:cxnLst/>
              <a:rect l="l" t="t" r="r" b="b"/>
              <a:pathLst>
                <a:path w="13544" h="12216" extrusionOk="0">
                  <a:moveTo>
                    <a:pt x="7753" y="0"/>
                  </a:moveTo>
                  <a:cubicBezTo>
                    <a:pt x="5571" y="0"/>
                    <a:pt x="1368" y="4443"/>
                    <a:pt x="1368" y="4443"/>
                  </a:cubicBezTo>
                  <a:cubicBezTo>
                    <a:pt x="1368" y="4443"/>
                    <a:pt x="0" y="11682"/>
                    <a:pt x="6705" y="12215"/>
                  </a:cubicBezTo>
                  <a:cubicBezTo>
                    <a:pt x="13543" y="9914"/>
                    <a:pt x="10307" y="4910"/>
                    <a:pt x="8439" y="207"/>
                  </a:cubicBezTo>
                  <a:cubicBezTo>
                    <a:pt x="8247" y="64"/>
                    <a:pt x="8014" y="0"/>
                    <a:pt x="77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81"/>
            <p:cNvSpPr/>
            <p:nvPr/>
          </p:nvSpPr>
          <p:spPr>
            <a:xfrm>
              <a:off x="7250953" y="2157385"/>
              <a:ext cx="528409" cy="598774"/>
            </a:xfrm>
            <a:custGeom>
              <a:avLst/>
              <a:gdLst/>
              <a:ahLst/>
              <a:cxnLst/>
              <a:rect l="l" t="t" r="r" b="b"/>
              <a:pathLst>
                <a:path w="25052" h="28388" extrusionOk="0">
                  <a:moveTo>
                    <a:pt x="8740" y="0"/>
                  </a:moveTo>
                  <a:cubicBezTo>
                    <a:pt x="5604" y="0"/>
                    <a:pt x="2869" y="2168"/>
                    <a:pt x="2235" y="5271"/>
                  </a:cubicBezTo>
                  <a:cubicBezTo>
                    <a:pt x="1735" y="7872"/>
                    <a:pt x="1368" y="10508"/>
                    <a:pt x="1101" y="13143"/>
                  </a:cubicBezTo>
                  <a:cubicBezTo>
                    <a:pt x="701" y="16579"/>
                    <a:pt x="401" y="19981"/>
                    <a:pt x="0" y="25652"/>
                  </a:cubicBezTo>
                  <a:lnTo>
                    <a:pt x="17213" y="28387"/>
                  </a:lnTo>
                  <a:cubicBezTo>
                    <a:pt x="17646" y="23484"/>
                    <a:pt x="19081" y="18046"/>
                    <a:pt x="23884" y="7639"/>
                  </a:cubicBezTo>
                  <a:cubicBezTo>
                    <a:pt x="25052" y="5304"/>
                    <a:pt x="23784" y="2535"/>
                    <a:pt x="21282" y="1868"/>
                  </a:cubicBezTo>
                  <a:cubicBezTo>
                    <a:pt x="20615" y="1701"/>
                    <a:pt x="19915" y="1535"/>
                    <a:pt x="19147" y="1368"/>
                  </a:cubicBezTo>
                  <a:cubicBezTo>
                    <a:pt x="16579" y="767"/>
                    <a:pt x="13977" y="367"/>
                    <a:pt x="11342" y="134"/>
                  </a:cubicBezTo>
                  <a:cubicBezTo>
                    <a:pt x="10474" y="67"/>
                    <a:pt x="9607" y="33"/>
                    <a:pt x="87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81"/>
            <p:cNvSpPr/>
            <p:nvPr/>
          </p:nvSpPr>
          <p:spPr>
            <a:xfrm>
              <a:off x="7456399" y="1999060"/>
              <a:ext cx="216725" cy="219552"/>
            </a:xfrm>
            <a:custGeom>
              <a:avLst/>
              <a:gdLst/>
              <a:ahLst/>
              <a:cxnLst/>
              <a:rect l="l" t="t" r="r" b="b"/>
              <a:pathLst>
                <a:path w="10275" h="10409" extrusionOk="0">
                  <a:moveTo>
                    <a:pt x="10275" y="1"/>
                  </a:moveTo>
                  <a:lnTo>
                    <a:pt x="4537" y="3303"/>
                  </a:lnTo>
                  <a:cubicBezTo>
                    <a:pt x="4571" y="5305"/>
                    <a:pt x="4137" y="7373"/>
                    <a:pt x="1201" y="7573"/>
                  </a:cubicBezTo>
                  <a:cubicBezTo>
                    <a:pt x="1201" y="7573"/>
                    <a:pt x="1" y="8073"/>
                    <a:pt x="1135" y="10408"/>
                  </a:cubicBezTo>
                  <a:cubicBezTo>
                    <a:pt x="4535" y="8974"/>
                    <a:pt x="6728" y="8698"/>
                    <a:pt x="7914" y="8698"/>
                  </a:cubicBezTo>
                  <a:cubicBezTo>
                    <a:pt x="8659" y="8698"/>
                    <a:pt x="9007" y="8807"/>
                    <a:pt x="9007" y="8807"/>
                  </a:cubicBezTo>
                  <a:cubicBezTo>
                    <a:pt x="7639" y="6872"/>
                    <a:pt x="9207" y="2402"/>
                    <a:pt x="10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81"/>
            <p:cNvSpPr/>
            <p:nvPr/>
          </p:nvSpPr>
          <p:spPr>
            <a:xfrm>
              <a:off x="7504238" y="2165822"/>
              <a:ext cx="164669" cy="108373"/>
            </a:xfrm>
            <a:custGeom>
              <a:avLst/>
              <a:gdLst/>
              <a:ahLst/>
              <a:cxnLst/>
              <a:rect l="l" t="t" r="r" b="b"/>
              <a:pathLst>
                <a:path w="7807" h="5138" extrusionOk="0">
                  <a:moveTo>
                    <a:pt x="6472" y="0"/>
                  </a:moveTo>
                  <a:cubicBezTo>
                    <a:pt x="6472" y="0"/>
                    <a:pt x="1135" y="1235"/>
                    <a:pt x="1" y="2069"/>
                  </a:cubicBezTo>
                  <a:cubicBezTo>
                    <a:pt x="1635" y="2536"/>
                    <a:pt x="1769" y="5137"/>
                    <a:pt x="1769" y="5137"/>
                  </a:cubicBezTo>
                  <a:cubicBezTo>
                    <a:pt x="1769" y="5137"/>
                    <a:pt x="6205" y="2969"/>
                    <a:pt x="7806" y="1168"/>
                  </a:cubicBezTo>
                  <a:cubicBezTo>
                    <a:pt x="7339" y="801"/>
                    <a:pt x="6906" y="401"/>
                    <a:pt x="6472" y="0"/>
                  </a:cubicBezTo>
                  <a:close/>
                </a:path>
              </a:pathLst>
            </a:custGeom>
            <a:solidFill>
              <a:srgbClr val="1CA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81"/>
            <p:cNvSpPr/>
            <p:nvPr/>
          </p:nvSpPr>
          <p:spPr>
            <a:xfrm>
              <a:off x="7422629" y="2152807"/>
              <a:ext cx="74604" cy="89010"/>
            </a:xfrm>
            <a:custGeom>
              <a:avLst/>
              <a:gdLst/>
              <a:ahLst/>
              <a:cxnLst/>
              <a:rect l="l" t="t" r="r" b="b"/>
              <a:pathLst>
                <a:path w="3537" h="4220" extrusionOk="0">
                  <a:moveTo>
                    <a:pt x="2769" y="0"/>
                  </a:moveTo>
                  <a:cubicBezTo>
                    <a:pt x="2511" y="0"/>
                    <a:pt x="2252" y="50"/>
                    <a:pt x="2002" y="150"/>
                  </a:cubicBezTo>
                  <a:cubicBezTo>
                    <a:pt x="2002" y="150"/>
                    <a:pt x="201" y="484"/>
                    <a:pt x="0" y="4220"/>
                  </a:cubicBezTo>
                  <a:cubicBezTo>
                    <a:pt x="834" y="2285"/>
                    <a:pt x="2335" y="2152"/>
                    <a:pt x="2335" y="2152"/>
                  </a:cubicBezTo>
                  <a:cubicBezTo>
                    <a:pt x="2202" y="1285"/>
                    <a:pt x="2702" y="417"/>
                    <a:pt x="3536" y="150"/>
                  </a:cubicBezTo>
                  <a:cubicBezTo>
                    <a:pt x="3286" y="50"/>
                    <a:pt x="3028" y="0"/>
                    <a:pt x="2769" y="0"/>
                  </a:cubicBezTo>
                  <a:close/>
                </a:path>
              </a:pathLst>
            </a:custGeom>
            <a:solidFill>
              <a:srgbClr val="1CA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81"/>
            <p:cNvSpPr/>
            <p:nvPr/>
          </p:nvSpPr>
          <p:spPr>
            <a:xfrm>
              <a:off x="7549989" y="2027220"/>
              <a:ext cx="73887" cy="71082"/>
            </a:xfrm>
            <a:custGeom>
              <a:avLst/>
              <a:gdLst/>
              <a:ahLst/>
              <a:cxnLst/>
              <a:rect l="l" t="t" r="r" b="b"/>
              <a:pathLst>
                <a:path w="3503" h="3370" extrusionOk="0">
                  <a:moveTo>
                    <a:pt x="3503" y="0"/>
                  </a:moveTo>
                  <a:lnTo>
                    <a:pt x="100" y="1968"/>
                  </a:lnTo>
                  <a:cubicBezTo>
                    <a:pt x="100" y="2435"/>
                    <a:pt x="67" y="2902"/>
                    <a:pt x="0" y="3369"/>
                  </a:cubicBezTo>
                  <a:cubicBezTo>
                    <a:pt x="1101" y="3369"/>
                    <a:pt x="2869" y="2435"/>
                    <a:pt x="3236" y="1368"/>
                  </a:cubicBezTo>
                  <a:cubicBezTo>
                    <a:pt x="3403" y="934"/>
                    <a:pt x="3469" y="467"/>
                    <a:pt x="3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81"/>
            <p:cNvSpPr/>
            <p:nvPr/>
          </p:nvSpPr>
          <p:spPr>
            <a:xfrm>
              <a:off x="7461799" y="1746451"/>
              <a:ext cx="300652" cy="325478"/>
            </a:xfrm>
            <a:custGeom>
              <a:avLst/>
              <a:gdLst/>
              <a:ahLst/>
              <a:cxnLst/>
              <a:rect l="l" t="t" r="r" b="b"/>
              <a:pathLst>
                <a:path w="14254" h="15431" extrusionOk="0">
                  <a:moveTo>
                    <a:pt x="7904" y="0"/>
                  </a:moveTo>
                  <a:cubicBezTo>
                    <a:pt x="7605" y="0"/>
                    <a:pt x="7297" y="22"/>
                    <a:pt x="6983" y="68"/>
                  </a:cubicBezTo>
                  <a:cubicBezTo>
                    <a:pt x="2580" y="735"/>
                    <a:pt x="312" y="6540"/>
                    <a:pt x="145" y="10342"/>
                  </a:cubicBezTo>
                  <a:cubicBezTo>
                    <a:pt x="0" y="13384"/>
                    <a:pt x="2337" y="15431"/>
                    <a:pt x="5131" y="15431"/>
                  </a:cubicBezTo>
                  <a:cubicBezTo>
                    <a:pt x="6197" y="15431"/>
                    <a:pt x="7330" y="15133"/>
                    <a:pt x="8417" y="14479"/>
                  </a:cubicBezTo>
                  <a:cubicBezTo>
                    <a:pt x="11053" y="12911"/>
                    <a:pt x="11553" y="11210"/>
                    <a:pt x="12954" y="7273"/>
                  </a:cubicBezTo>
                  <a:cubicBezTo>
                    <a:pt x="14254" y="3622"/>
                    <a:pt x="11736" y="0"/>
                    <a:pt x="79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81"/>
            <p:cNvSpPr/>
            <p:nvPr/>
          </p:nvSpPr>
          <p:spPr>
            <a:xfrm>
              <a:off x="7668848" y="1779145"/>
              <a:ext cx="136342" cy="165618"/>
            </a:xfrm>
            <a:custGeom>
              <a:avLst/>
              <a:gdLst/>
              <a:ahLst/>
              <a:cxnLst/>
              <a:rect l="l" t="t" r="r" b="b"/>
              <a:pathLst>
                <a:path w="6464" h="7852" extrusionOk="0">
                  <a:moveTo>
                    <a:pt x="2763" y="1"/>
                  </a:moveTo>
                  <a:cubicBezTo>
                    <a:pt x="2524" y="1"/>
                    <a:pt x="2280" y="60"/>
                    <a:pt x="2037" y="186"/>
                  </a:cubicBezTo>
                  <a:cubicBezTo>
                    <a:pt x="10" y="1441"/>
                    <a:pt x="0" y="7851"/>
                    <a:pt x="3178" y="7851"/>
                  </a:cubicBezTo>
                  <a:cubicBezTo>
                    <a:pt x="3294" y="7851"/>
                    <a:pt x="3414" y="7842"/>
                    <a:pt x="3538" y="7825"/>
                  </a:cubicBezTo>
                  <a:cubicBezTo>
                    <a:pt x="6463" y="4273"/>
                    <a:pt x="4795" y="1"/>
                    <a:pt x="2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81"/>
            <p:cNvSpPr/>
            <p:nvPr/>
          </p:nvSpPr>
          <p:spPr>
            <a:xfrm>
              <a:off x="7459922" y="1714621"/>
              <a:ext cx="294114" cy="97279"/>
            </a:xfrm>
            <a:custGeom>
              <a:avLst/>
              <a:gdLst/>
              <a:ahLst/>
              <a:cxnLst/>
              <a:rect l="l" t="t" r="r" b="b"/>
              <a:pathLst>
                <a:path w="13944" h="4612" extrusionOk="0">
                  <a:moveTo>
                    <a:pt x="10895" y="0"/>
                  </a:moveTo>
                  <a:cubicBezTo>
                    <a:pt x="9176" y="0"/>
                    <a:pt x="7185" y="828"/>
                    <a:pt x="6171" y="1077"/>
                  </a:cubicBezTo>
                  <a:cubicBezTo>
                    <a:pt x="4841" y="1421"/>
                    <a:pt x="3180" y="1718"/>
                    <a:pt x="1751" y="1718"/>
                  </a:cubicBezTo>
                  <a:cubicBezTo>
                    <a:pt x="1102" y="1718"/>
                    <a:pt x="501" y="1656"/>
                    <a:pt x="0" y="1511"/>
                  </a:cubicBezTo>
                  <a:lnTo>
                    <a:pt x="0" y="1511"/>
                  </a:lnTo>
                  <a:cubicBezTo>
                    <a:pt x="1463" y="2730"/>
                    <a:pt x="6049" y="4612"/>
                    <a:pt x="9685" y="4612"/>
                  </a:cubicBezTo>
                  <a:cubicBezTo>
                    <a:pt x="11521" y="4612"/>
                    <a:pt x="13116" y="4132"/>
                    <a:pt x="13944" y="2845"/>
                  </a:cubicBezTo>
                  <a:cubicBezTo>
                    <a:pt x="13695" y="634"/>
                    <a:pt x="12399" y="0"/>
                    <a:pt x="108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81"/>
            <p:cNvSpPr/>
            <p:nvPr/>
          </p:nvSpPr>
          <p:spPr>
            <a:xfrm>
              <a:off x="7493692" y="1710508"/>
              <a:ext cx="227989" cy="29403"/>
            </a:xfrm>
            <a:custGeom>
              <a:avLst/>
              <a:gdLst/>
              <a:ahLst/>
              <a:cxnLst/>
              <a:rect l="l" t="t" r="r" b="b"/>
              <a:pathLst>
                <a:path w="10809" h="1394" extrusionOk="0">
                  <a:moveTo>
                    <a:pt x="8434" y="1"/>
                  </a:moveTo>
                  <a:cubicBezTo>
                    <a:pt x="5882" y="1"/>
                    <a:pt x="2340" y="914"/>
                    <a:pt x="1" y="938"/>
                  </a:cubicBezTo>
                  <a:cubicBezTo>
                    <a:pt x="1198" y="1242"/>
                    <a:pt x="2424" y="1393"/>
                    <a:pt x="3649" y="1393"/>
                  </a:cubicBezTo>
                  <a:cubicBezTo>
                    <a:pt x="5118" y="1393"/>
                    <a:pt x="6587" y="1175"/>
                    <a:pt x="8006" y="738"/>
                  </a:cubicBezTo>
                  <a:lnTo>
                    <a:pt x="10808" y="505"/>
                  </a:lnTo>
                  <a:cubicBezTo>
                    <a:pt x="10245" y="135"/>
                    <a:pt x="9412" y="1"/>
                    <a:pt x="84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81"/>
            <p:cNvSpPr/>
            <p:nvPr/>
          </p:nvSpPr>
          <p:spPr>
            <a:xfrm>
              <a:off x="7604852" y="1882036"/>
              <a:ext cx="21135" cy="25817"/>
            </a:xfrm>
            <a:custGeom>
              <a:avLst/>
              <a:gdLst/>
              <a:ahLst/>
              <a:cxnLst/>
              <a:rect l="l" t="t" r="r" b="b"/>
              <a:pathLst>
                <a:path w="1002" h="1224" extrusionOk="0">
                  <a:moveTo>
                    <a:pt x="596" y="0"/>
                  </a:moveTo>
                  <a:cubicBezTo>
                    <a:pt x="409" y="0"/>
                    <a:pt x="190" y="217"/>
                    <a:pt x="101" y="512"/>
                  </a:cubicBezTo>
                  <a:cubicBezTo>
                    <a:pt x="1" y="845"/>
                    <a:pt x="101" y="1179"/>
                    <a:pt x="301" y="1212"/>
                  </a:cubicBezTo>
                  <a:cubicBezTo>
                    <a:pt x="328" y="1220"/>
                    <a:pt x="355" y="1224"/>
                    <a:pt x="382" y="1224"/>
                  </a:cubicBezTo>
                  <a:cubicBezTo>
                    <a:pt x="587" y="1224"/>
                    <a:pt x="784" y="1007"/>
                    <a:pt x="902" y="712"/>
                  </a:cubicBezTo>
                  <a:cubicBezTo>
                    <a:pt x="1002" y="378"/>
                    <a:pt x="902" y="45"/>
                    <a:pt x="668" y="11"/>
                  </a:cubicBezTo>
                  <a:cubicBezTo>
                    <a:pt x="645" y="4"/>
                    <a:pt x="621" y="0"/>
                    <a:pt x="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81"/>
            <p:cNvSpPr/>
            <p:nvPr/>
          </p:nvSpPr>
          <p:spPr>
            <a:xfrm>
              <a:off x="7516198" y="1858096"/>
              <a:ext cx="21135" cy="26366"/>
            </a:xfrm>
            <a:custGeom>
              <a:avLst/>
              <a:gdLst/>
              <a:ahLst/>
              <a:cxnLst/>
              <a:rect l="l" t="t" r="r" b="b"/>
              <a:pathLst>
                <a:path w="1002" h="1250" extrusionOk="0">
                  <a:moveTo>
                    <a:pt x="596" y="1"/>
                  </a:moveTo>
                  <a:cubicBezTo>
                    <a:pt x="409" y="1"/>
                    <a:pt x="190" y="218"/>
                    <a:pt x="101" y="513"/>
                  </a:cubicBezTo>
                  <a:cubicBezTo>
                    <a:pt x="1" y="880"/>
                    <a:pt x="101" y="1180"/>
                    <a:pt x="301" y="1247"/>
                  </a:cubicBezTo>
                  <a:cubicBezTo>
                    <a:pt x="316" y="1249"/>
                    <a:pt x="331" y="1250"/>
                    <a:pt x="346" y="1250"/>
                  </a:cubicBezTo>
                  <a:cubicBezTo>
                    <a:pt x="568" y="1250"/>
                    <a:pt x="808" y="1025"/>
                    <a:pt x="902" y="713"/>
                  </a:cubicBezTo>
                  <a:cubicBezTo>
                    <a:pt x="1002" y="379"/>
                    <a:pt x="902" y="79"/>
                    <a:pt x="668" y="12"/>
                  </a:cubicBezTo>
                  <a:cubicBezTo>
                    <a:pt x="645" y="5"/>
                    <a:pt x="621" y="1"/>
                    <a:pt x="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81"/>
            <p:cNvSpPr/>
            <p:nvPr/>
          </p:nvSpPr>
          <p:spPr>
            <a:xfrm>
              <a:off x="7516915" y="1850608"/>
              <a:ext cx="15503" cy="10293"/>
            </a:xfrm>
            <a:custGeom>
              <a:avLst/>
              <a:gdLst/>
              <a:ahLst/>
              <a:cxnLst/>
              <a:rect l="l" t="t" r="r" b="b"/>
              <a:pathLst>
                <a:path w="735" h="488" extrusionOk="0">
                  <a:moveTo>
                    <a:pt x="0" y="0"/>
                  </a:moveTo>
                  <a:cubicBezTo>
                    <a:pt x="0" y="0"/>
                    <a:pt x="155" y="488"/>
                    <a:pt x="483" y="488"/>
                  </a:cubicBezTo>
                  <a:cubicBezTo>
                    <a:pt x="558" y="488"/>
                    <a:pt x="642" y="462"/>
                    <a:pt x="734" y="4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81"/>
            <p:cNvSpPr/>
            <p:nvPr/>
          </p:nvSpPr>
          <p:spPr>
            <a:xfrm>
              <a:off x="7518328" y="1894924"/>
              <a:ext cx="39422" cy="50685"/>
            </a:xfrm>
            <a:custGeom>
              <a:avLst/>
              <a:gdLst/>
              <a:ahLst/>
              <a:cxnLst/>
              <a:rect l="l" t="t" r="r" b="b"/>
              <a:pathLst>
                <a:path w="1869" h="2403" extrusionOk="0">
                  <a:moveTo>
                    <a:pt x="1868" y="1"/>
                  </a:moveTo>
                  <a:cubicBezTo>
                    <a:pt x="1301" y="701"/>
                    <a:pt x="701" y="1335"/>
                    <a:pt x="0" y="1869"/>
                  </a:cubicBezTo>
                  <a:cubicBezTo>
                    <a:pt x="300" y="2403"/>
                    <a:pt x="1134" y="2403"/>
                    <a:pt x="1134" y="2403"/>
                  </a:cubicBezTo>
                  <a:lnTo>
                    <a:pt x="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81"/>
            <p:cNvSpPr/>
            <p:nvPr/>
          </p:nvSpPr>
          <p:spPr>
            <a:xfrm>
              <a:off x="7560535" y="1962654"/>
              <a:ext cx="59122" cy="18203"/>
            </a:xfrm>
            <a:custGeom>
              <a:avLst/>
              <a:gdLst/>
              <a:ahLst/>
              <a:cxnLst/>
              <a:rect l="l" t="t" r="r" b="b"/>
              <a:pathLst>
                <a:path w="2803" h="863" extrusionOk="0">
                  <a:moveTo>
                    <a:pt x="2669" y="1"/>
                  </a:moveTo>
                  <a:cubicBezTo>
                    <a:pt x="2644" y="1"/>
                    <a:pt x="2619" y="9"/>
                    <a:pt x="2602" y="26"/>
                  </a:cubicBezTo>
                  <a:cubicBezTo>
                    <a:pt x="2081" y="423"/>
                    <a:pt x="1448" y="635"/>
                    <a:pt x="801" y="635"/>
                  </a:cubicBezTo>
                  <a:cubicBezTo>
                    <a:pt x="579" y="635"/>
                    <a:pt x="355" y="610"/>
                    <a:pt x="134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93"/>
                    <a:pt x="34" y="759"/>
                    <a:pt x="67" y="759"/>
                  </a:cubicBezTo>
                  <a:cubicBezTo>
                    <a:pt x="267" y="793"/>
                    <a:pt x="467" y="826"/>
                    <a:pt x="634" y="859"/>
                  </a:cubicBezTo>
                  <a:cubicBezTo>
                    <a:pt x="682" y="862"/>
                    <a:pt x="730" y="863"/>
                    <a:pt x="778" y="863"/>
                  </a:cubicBezTo>
                  <a:cubicBezTo>
                    <a:pt x="1497" y="863"/>
                    <a:pt x="2204" y="628"/>
                    <a:pt x="2736" y="159"/>
                  </a:cubicBezTo>
                  <a:cubicBezTo>
                    <a:pt x="2802" y="126"/>
                    <a:pt x="2802" y="59"/>
                    <a:pt x="2736" y="26"/>
                  </a:cubicBezTo>
                  <a:cubicBezTo>
                    <a:pt x="2719" y="9"/>
                    <a:pt x="2694" y="1"/>
                    <a:pt x="26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81"/>
            <p:cNvSpPr/>
            <p:nvPr/>
          </p:nvSpPr>
          <p:spPr>
            <a:xfrm>
              <a:off x="7664440" y="1924897"/>
              <a:ext cx="91710" cy="81354"/>
            </a:xfrm>
            <a:custGeom>
              <a:avLst/>
              <a:gdLst/>
              <a:ahLst/>
              <a:cxnLst/>
              <a:rect l="l" t="t" r="r" b="b"/>
              <a:pathLst>
                <a:path w="4348" h="3857" extrusionOk="0">
                  <a:moveTo>
                    <a:pt x="2778" y="0"/>
                  </a:moveTo>
                  <a:cubicBezTo>
                    <a:pt x="1868" y="0"/>
                    <a:pt x="943" y="978"/>
                    <a:pt x="512" y="1782"/>
                  </a:cubicBezTo>
                  <a:cubicBezTo>
                    <a:pt x="0" y="2773"/>
                    <a:pt x="255" y="3856"/>
                    <a:pt x="1246" y="3856"/>
                  </a:cubicBezTo>
                  <a:cubicBezTo>
                    <a:pt x="1289" y="3856"/>
                    <a:pt x="1333" y="3854"/>
                    <a:pt x="1379" y="3850"/>
                  </a:cubicBezTo>
                  <a:cubicBezTo>
                    <a:pt x="2280" y="3750"/>
                    <a:pt x="3080" y="3317"/>
                    <a:pt x="3647" y="2649"/>
                  </a:cubicBezTo>
                  <a:cubicBezTo>
                    <a:pt x="4348" y="1749"/>
                    <a:pt x="4248" y="448"/>
                    <a:pt x="3214" y="81"/>
                  </a:cubicBezTo>
                  <a:cubicBezTo>
                    <a:pt x="3070" y="25"/>
                    <a:pt x="2924" y="0"/>
                    <a:pt x="2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81"/>
            <p:cNvSpPr/>
            <p:nvPr/>
          </p:nvSpPr>
          <p:spPr>
            <a:xfrm>
              <a:off x="7623857" y="1819643"/>
              <a:ext cx="39422" cy="25353"/>
            </a:xfrm>
            <a:custGeom>
              <a:avLst/>
              <a:gdLst/>
              <a:ahLst/>
              <a:cxnLst/>
              <a:rect l="l" t="t" r="r" b="b"/>
              <a:pathLst>
                <a:path w="1869" h="1202" extrusionOk="0">
                  <a:moveTo>
                    <a:pt x="234" y="1"/>
                  </a:moveTo>
                  <a:cubicBezTo>
                    <a:pt x="101" y="1"/>
                    <a:pt x="34" y="101"/>
                    <a:pt x="1" y="201"/>
                  </a:cubicBezTo>
                  <a:cubicBezTo>
                    <a:pt x="1" y="334"/>
                    <a:pt x="101" y="401"/>
                    <a:pt x="201" y="401"/>
                  </a:cubicBezTo>
                  <a:cubicBezTo>
                    <a:pt x="734" y="401"/>
                    <a:pt x="1201" y="668"/>
                    <a:pt x="1468" y="1101"/>
                  </a:cubicBezTo>
                  <a:cubicBezTo>
                    <a:pt x="1502" y="1168"/>
                    <a:pt x="1535" y="1202"/>
                    <a:pt x="1602" y="1202"/>
                  </a:cubicBezTo>
                  <a:cubicBezTo>
                    <a:pt x="1635" y="1202"/>
                    <a:pt x="1702" y="1202"/>
                    <a:pt x="1735" y="1168"/>
                  </a:cubicBezTo>
                  <a:cubicBezTo>
                    <a:pt x="1835" y="1101"/>
                    <a:pt x="1869" y="968"/>
                    <a:pt x="1802" y="868"/>
                  </a:cubicBezTo>
                  <a:cubicBezTo>
                    <a:pt x="1468" y="334"/>
                    <a:pt x="868" y="1"/>
                    <a:pt x="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81"/>
            <p:cNvSpPr/>
            <p:nvPr/>
          </p:nvSpPr>
          <p:spPr>
            <a:xfrm>
              <a:off x="7512696" y="1805806"/>
              <a:ext cx="42923" cy="20903"/>
            </a:xfrm>
            <a:custGeom>
              <a:avLst/>
              <a:gdLst/>
              <a:ahLst/>
              <a:cxnLst/>
              <a:rect l="l" t="t" r="r" b="b"/>
              <a:pathLst>
                <a:path w="2035" h="991" extrusionOk="0">
                  <a:moveTo>
                    <a:pt x="1562" y="0"/>
                  </a:moveTo>
                  <a:cubicBezTo>
                    <a:pt x="1001" y="0"/>
                    <a:pt x="462" y="228"/>
                    <a:pt x="67" y="623"/>
                  </a:cubicBezTo>
                  <a:cubicBezTo>
                    <a:pt x="0" y="723"/>
                    <a:pt x="0" y="857"/>
                    <a:pt x="67" y="924"/>
                  </a:cubicBezTo>
                  <a:cubicBezTo>
                    <a:pt x="100" y="957"/>
                    <a:pt x="167" y="990"/>
                    <a:pt x="200" y="990"/>
                  </a:cubicBezTo>
                  <a:cubicBezTo>
                    <a:pt x="267" y="990"/>
                    <a:pt x="300" y="957"/>
                    <a:pt x="334" y="924"/>
                  </a:cubicBezTo>
                  <a:cubicBezTo>
                    <a:pt x="654" y="604"/>
                    <a:pt x="1100" y="410"/>
                    <a:pt x="1563" y="410"/>
                  </a:cubicBezTo>
                  <a:cubicBezTo>
                    <a:pt x="1631" y="410"/>
                    <a:pt x="1700" y="415"/>
                    <a:pt x="1768" y="423"/>
                  </a:cubicBezTo>
                  <a:cubicBezTo>
                    <a:pt x="1868" y="423"/>
                    <a:pt x="2002" y="356"/>
                    <a:pt x="2035" y="256"/>
                  </a:cubicBezTo>
                  <a:cubicBezTo>
                    <a:pt x="2035" y="156"/>
                    <a:pt x="1968" y="56"/>
                    <a:pt x="1868" y="23"/>
                  </a:cubicBezTo>
                  <a:cubicBezTo>
                    <a:pt x="1766" y="8"/>
                    <a:pt x="1663" y="0"/>
                    <a:pt x="1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81"/>
            <p:cNvSpPr/>
            <p:nvPr/>
          </p:nvSpPr>
          <p:spPr>
            <a:xfrm>
              <a:off x="7606265" y="1874527"/>
              <a:ext cx="15503" cy="10040"/>
            </a:xfrm>
            <a:custGeom>
              <a:avLst/>
              <a:gdLst/>
              <a:ahLst/>
              <a:cxnLst/>
              <a:rect l="l" t="t" r="r" b="b"/>
              <a:pathLst>
                <a:path w="735" h="47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36" y="476"/>
                    <a:pt x="482" y="476"/>
                  </a:cubicBezTo>
                  <a:cubicBezTo>
                    <a:pt x="557" y="476"/>
                    <a:pt x="640" y="454"/>
                    <a:pt x="735" y="4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81"/>
            <p:cNvSpPr/>
            <p:nvPr/>
          </p:nvSpPr>
          <p:spPr>
            <a:xfrm>
              <a:off x="7507065" y="2706119"/>
              <a:ext cx="154798" cy="110335"/>
            </a:xfrm>
            <a:custGeom>
              <a:avLst/>
              <a:gdLst/>
              <a:ahLst/>
              <a:cxnLst/>
              <a:rect l="l" t="t" r="r" b="b"/>
              <a:pathLst>
                <a:path w="7339" h="5231" extrusionOk="0">
                  <a:moveTo>
                    <a:pt x="2501" y="0"/>
                  </a:moveTo>
                  <a:cubicBezTo>
                    <a:pt x="2064" y="0"/>
                    <a:pt x="1613" y="197"/>
                    <a:pt x="1335" y="537"/>
                  </a:cubicBezTo>
                  <a:lnTo>
                    <a:pt x="467" y="1505"/>
                  </a:lnTo>
                  <a:cubicBezTo>
                    <a:pt x="100" y="1938"/>
                    <a:pt x="0" y="2539"/>
                    <a:pt x="234" y="3073"/>
                  </a:cubicBezTo>
                  <a:lnTo>
                    <a:pt x="934" y="4507"/>
                  </a:lnTo>
                  <a:cubicBezTo>
                    <a:pt x="1127" y="4964"/>
                    <a:pt x="1580" y="5231"/>
                    <a:pt x="2056" y="5231"/>
                  </a:cubicBezTo>
                  <a:cubicBezTo>
                    <a:pt x="2239" y="5231"/>
                    <a:pt x="2426" y="5191"/>
                    <a:pt x="2602" y="5107"/>
                  </a:cubicBezTo>
                  <a:lnTo>
                    <a:pt x="3336" y="4774"/>
                  </a:lnTo>
                  <a:cubicBezTo>
                    <a:pt x="3336" y="4774"/>
                    <a:pt x="6005" y="3873"/>
                    <a:pt x="7339" y="2172"/>
                  </a:cubicBezTo>
                  <a:lnTo>
                    <a:pt x="7039" y="1672"/>
                  </a:lnTo>
                  <a:cubicBezTo>
                    <a:pt x="6605" y="871"/>
                    <a:pt x="5804" y="337"/>
                    <a:pt x="4904" y="271"/>
                  </a:cubicBezTo>
                  <a:lnTo>
                    <a:pt x="2602" y="4"/>
                  </a:lnTo>
                  <a:cubicBezTo>
                    <a:pt x="2568" y="1"/>
                    <a:pt x="2535" y="0"/>
                    <a:pt x="2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81"/>
            <p:cNvSpPr/>
            <p:nvPr/>
          </p:nvSpPr>
          <p:spPr>
            <a:xfrm>
              <a:off x="7569289" y="2275231"/>
              <a:ext cx="280446" cy="496201"/>
            </a:xfrm>
            <a:custGeom>
              <a:avLst/>
              <a:gdLst/>
              <a:ahLst/>
              <a:cxnLst/>
              <a:rect l="l" t="t" r="r" b="b"/>
              <a:pathLst>
                <a:path w="13296" h="23525" extrusionOk="0">
                  <a:moveTo>
                    <a:pt x="7943" y="0"/>
                  </a:moveTo>
                  <a:cubicBezTo>
                    <a:pt x="7625" y="0"/>
                    <a:pt x="7302" y="59"/>
                    <a:pt x="6991" y="184"/>
                  </a:cubicBezTo>
                  <a:cubicBezTo>
                    <a:pt x="5623" y="684"/>
                    <a:pt x="4923" y="2219"/>
                    <a:pt x="5456" y="3586"/>
                  </a:cubicBezTo>
                  <a:lnTo>
                    <a:pt x="5490" y="3686"/>
                  </a:lnTo>
                  <a:lnTo>
                    <a:pt x="5757" y="4420"/>
                  </a:lnTo>
                  <a:lnTo>
                    <a:pt x="6023" y="5188"/>
                  </a:lnTo>
                  <a:cubicBezTo>
                    <a:pt x="6224" y="5721"/>
                    <a:pt x="6390" y="6222"/>
                    <a:pt x="6557" y="6755"/>
                  </a:cubicBezTo>
                  <a:cubicBezTo>
                    <a:pt x="6891" y="7823"/>
                    <a:pt x="7191" y="8890"/>
                    <a:pt x="7458" y="9924"/>
                  </a:cubicBezTo>
                  <a:cubicBezTo>
                    <a:pt x="7691" y="10992"/>
                    <a:pt x="7925" y="12059"/>
                    <a:pt x="8125" y="13127"/>
                  </a:cubicBezTo>
                  <a:cubicBezTo>
                    <a:pt x="8279" y="14081"/>
                    <a:pt x="8376" y="15036"/>
                    <a:pt x="8443" y="16017"/>
                  </a:cubicBezTo>
                  <a:lnTo>
                    <a:pt x="8443" y="16017"/>
                  </a:lnTo>
                  <a:cubicBezTo>
                    <a:pt x="8428" y="16053"/>
                    <a:pt x="8411" y="16090"/>
                    <a:pt x="8392" y="16129"/>
                  </a:cubicBezTo>
                  <a:cubicBezTo>
                    <a:pt x="8225" y="16396"/>
                    <a:pt x="8025" y="16629"/>
                    <a:pt x="7791" y="16863"/>
                  </a:cubicBezTo>
                  <a:cubicBezTo>
                    <a:pt x="7224" y="17396"/>
                    <a:pt x="6590" y="17897"/>
                    <a:pt x="5923" y="18330"/>
                  </a:cubicBezTo>
                  <a:cubicBezTo>
                    <a:pt x="5223" y="18831"/>
                    <a:pt x="4456" y="19264"/>
                    <a:pt x="3688" y="19731"/>
                  </a:cubicBezTo>
                  <a:cubicBezTo>
                    <a:pt x="2921" y="20165"/>
                    <a:pt x="2087" y="20599"/>
                    <a:pt x="1320" y="20999"/>
                  </a:cubicBezTo>
                  <a:lnTo>
                    <a:pt x="1253" y="21032"/>
                  </a:lnTo>
                  <a:cubicBezTo>
                    <a:pt x="0" y="21690"/>
                    <a:pt x="542" y="23525"/>
                    <a:pt x="1828" y="23525"/>
                  </a:cubicBezTo>
                  <a:cubicBezTo>
                    <a:pt x="1911" y="23525"/>
                    <a:pt x="1998" y="23517"/>
                    <a:pt x="2087" y="23501"/>
                  </a:cubicBezTo>
                  <a:cubicBezTo>
                    <a:pt x="3088" y="23367"/>
                    <a:pt x="4055" y="23134"/>
                    <a:pt x="5023" y="22867"/>
                  </a:cubicBezTo>
                  <a:cubicBezTo>
                    <a:pt x="5990" y="22567"/>
                    <a:pt x="6924" y="22233"/>
                    <a:pt x="7858" y="21833"/>
                  </a:cubicBezTo>
                  <a:cubicBezTo>
                    <a:pt x="8825" y="21399"/>
                    <a:pt x="9793" y="20865"/>
                    <a:pt x="10660" y="20232"/>
                  </a:cubicBezTo>
                  <a:cubicBezTo>
                    <a:pt x="11160" y="19865"/>
                    <a:pt x="11627" y="19431"/>
                    <a:pt x="12061" y="18964"/>
                  </a:cubicBezTo>
                  <a:cubicBezTo>
                    <a:pt x="12561" y="18330"/>
                    <a:pt x="12962" y="17630"/>
                    <a:pt x="13162" y="16863"/>
                  </a:cubicBezTo>
                  <a:cubicBezTo>
                    <a:pt x="13195" y="16729"/>
                    <a:pt x="13229" y="16629"/>
                    <a:pt x="13229" y="16496"/>
                  </a:cubicBezTo>
                  <a:lnTo>
                    <a:pt x="13229" y="16362"/>
                  </a:lnTo>
                  <a:cubicBezTo>
                    <a:pt x="13295" y="15061"/>
                    <a:pt x="13262" y="13794"/>
                    <a:pt x="13128" y="12526"/>
                  </a:cubicBezTo>
                  <a:cubicBezTo>
                    <a:pt x="13028" y="11259"/>
                    <a:pt x="12828" y="10024"/>
                    <a:pt x="12561" y="8790"/>
                  </a:cubicBezTo>
                  <a:cubicBezTo>
                    <a:pt x="12328" y="7589"/>
                    <a:pt x="11994" y="6388"/>
                    <a:pt x="11661" y="5221"/>
                  </a:cubicBezTo>
                  <a:cubicBezTo>
                    <a:pt x="11494" y="4620"/>
                    <a:pt x="11294" y="4053"/>
                    <a:pt x="11094" y="3453"/>
                  </a:cubicBezTo>
                  <a:cubicBezTo>
                    <a:pt x="10960" y="3153"/>
                    <a:pt x="10894" y="2886"/>
                    <a:pt x="10760" y="2586"/>
                  </a:cubicBezTo>
                  <a:cubicBezTo>
                    <a:pt x="10660" y="2285"/>
                    <a:pt x="10527" y="2019"/>
                    <a:pt x="10393" y="1685"/>
                  </a:cubicBezTo>
                  <a:cubicBezTo>
                    <a:pt x="9984" y="637"/>
                    <a:pt x="8987" y="0"/>
                    <a:pt x="79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81"/>
            <p:cNvSpPr/>
            <p:nvPr/>
          </p:nvSpPr>
          <p:spPr>
            <a:xfrm>
              <a:off x="7642144" y="2195373"/>
              <a:ext cx="181564" cy="250495"/>
            </a:xfrm>
            <a:custGeom>
              <a:avLst/>
              <a:gdLst/>
              <a:ahLst/>
              <a:cxnLst/>
              <a:rect l="l" t="t" r="r" b="b"/>
              <a:pathLst>
                <a:path w="8608" h="11876" extrusionOk="0">
                  <a:moveTo>
                    <a:pt x="2436" y="0"/>
                  </a:moveTo>
                  <a:lnTo>
                    <a:pt x="2436" y="0"/>
                  </a:lnTo>
                  <a:cubicBezTo>
                    <a:pt x="1" y="3736"/>
                    <a:pt x="2536" y="11876"/>
                    <a:pt x="2536" y="11876"/>
                  </a:cubicBezTo>
                  <a:cubicBezTo>
                    <a:pt x="2536" y="11876"/>
                    <a:pt x="7506" y="9941"/>
                    <a:pt x="8607" y="7806"/>
                  </a:cubicBezTo>
                  <a:cubicBezTo>
                    <a:pt x="6372" y="2102"/>
                    <a:pt x="5271" y="501"/>
                    <a:pt x="24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3" name="Google Shape;6473;p81"/>
          <p:cNvSpPr txBox="1">
            <a:spLocks noGrp="1"/>
          </p:cNvSpPr>
          <p:nvPr>
            <p:ph type="title" idx="2"/>
          </p:nvPr>
        </p:nvSpPr>
        <p:spPr>
          <a:xfrm>
            <a:off x="2036560" y="48412"/>
            <a:ext cx="4567440" cy="6763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Дизайн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3EAF9F-E618-9214-5C9B-F9BB0F81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68" y="765276"/>
            <a:ext cx="1800889" cy="40019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70625C-1148-5478-3CA7-A0AC338ED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947" y="769133"/>
            <a:ext cx="1800889" cy="40019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B77DBD-CD66-437D-9849-2D60524AD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372" y="765277"/>
            <a:ext cx="1800889" cy="40019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A1F6170-CB7A-477A-8F15-8C4312FC0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111" y="358954"/>
            <a:ext cx="871235" cy="9495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2">
          <a:extLst>
            <a:ext uri="{FF2B5EF4-FFF2-40B4-BE49-F238E27FC236}">
              <a16:creationId xmlns:a16="http://schemas.microsoft.com/office/drawing/2014/main" id="{478A475E-51C3-E701-7C27-AD5BA7477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3" name="Google Shape;6303;p81">
            <a:extLst>
              <a:ext uri="{FF2B5EF4-FFF2-40B4-BE49-F238E27FC236}">
                <a16:creationId xmlns:a16="http://schemas.microsoft.com/office/drawing/2014/main" id="{40B0D474-0166-807A-366D-89B6B451BDC8}"/>
              </a:ext>
            </a:extLst>
          </p:cNvPr>
          <p:cNvGrpSpPr/>
          <p:nvPr/>
        </p:nvGrpSpPr>
        <p:grpSpPr>
          <a:xfrm>
            <a:off x="7951631" y="3087721"/>
            <a:ext cx="315163" cy="299421"/>
            <a:chOff x="5569209" y="2020013"/>
            <a:chExt cx="437665" cy="415746"/>
          </a:xfrm>
        </p:grpSpPr>
        <p:sp>
          <p:nvSpPr>
            <p:cNvPr id="6304" name="Google Shape;6304;p81">
              <a:extLst>
                <a:ext uri="{FF2B5EF4-FFF2-40B4-BE49-F238E27FC236}">
                  <a16:creationId xmlns:a16="http://schemas.microsoft.com/office/drawing/2014/main" id="{7C7449F1-6E7E-3237-1F77-24696D3DCA32}"/>
                </a:ext>
              </a:extLst>
            </p:cNvPr>
            <p:cNvSpPr/>
            <p:nvPr/>
          </p:nvSpPr>
          <p:spPr>
            <a:xfrm>
              <a:off x="5616119" y="2045064"/>
              <a:ext cx="390755" cy="390696"/>
            </a:xfrm>
            <a:custGeom>
              <a:avLst/>
              <a:gdLst/>
              <a:ahLst/>
              <a:cxnLst/>
              <a:rect l="l" t="t" r="r" b="b"/>
              <a:pathLst>
                <a:path w="6614" h="6613" extrusionOk="0">
                  <a:moveTo>
                    <a:pt x="3307" y="0"/>
                  </a:moveTo>
                  <a:cubicBezTo>
                    <a:pt x="1462" y="0"/>
                    <a:pt x="1" y="1461"/>
                    <a:pt x="1" y="3307"/>
                  </a:cubicBezTo>
                  <a:cubicBezTo>
                    <a:pt x="1" y="5126"/>
                    <a:pt x="1462" y="6613"/>
                    <a:pt x="3307" y="6613"/>
                  </a:cubicBezTo>
                  <a:cubicBezTo>
                    <a:pt x="5127" y="6613"/>
                    <a:pt x="6613" y="5126"/>
                    <a:pt x="6613" y="3307"/>
                  </a:cubicBezTo>
                  <a:cubicBezTo>
                    <a:pt x="6613" y="1461"/>
                    <a:pt x="5127" y="0"/>
                    <a:pt x="3307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81">
              <a:extLst>
                <a:ext uri="{FF2B5EF4-FFF2-40B4-BE49-F238E27FC236}">
                  <a16:creationId xmlns:a16="http://schemas.microsoft.com/office/drawing/2014/main" id="{9008A038-6591-09DC-BD20-183483A8B15C}"/>
                </a:ext>
              </a:extLst>
            </p:cNvPr>
            <p:cNvSpPr/>
            <p:nvPr/>
          </p:nvSpPr>
          <p:spPr>
            <a:xfrm>
              <a:off x="5569209" y="2020013"/>
              <a:ext cx="436129" cy="391641"/>
            </a:xfrm>
            <a:custGeom>
              <a:avLst/>
              <a:gdLst/>
              <a:ahLst/>
              <a:cxnLst/>
              <a:rect l="l" t="t" r="r" b="b"/>
              <a:pathLst>
                <a:path w="7382" h="6629" extrusionOk="0">
                  <a:moveTo>
                    <a:pt x="3677" y="1"/>
                  </a:moveTo>
                  <a:cubicBezTo>
                    <a:pt x="2779" y="1"/>
                    <a:pt x="1885" y="368"/>
                    <a:pt x="1230" y="1091"/>
                  </a:cubicBezTo>
                  <a:cubicBezTo>
                    <a:pt x="0" y="2449"/>
                    <a:pt x="103" y="4551"/>
                    <a:pt x="1461" y="5781"/>
                  </a:cubicBezTo>
                  <a:cubicBezTo>
                    <a:pt x="2090" y="6351"/>
                    <a:pt x="2878" y="6629"/>
                    <a:pt x="3665" y="6629"/>
                  </a:cubicBezTo>
                  <a:cubicBezTo>
                    <a:pt x="4579" y="6629"/>
                    <a:pt x="5491" y="6254"/>
                    <a:pt x="6151" y="5525"/>
                  </a:cubicBezTo>
                  <a:cubicBezTo>
                    <a:pt x="7382" y="4166"/>
                    <a:pt x="7253" y="2090"/>
                    <a:pt x="5895" y="860"/>
                  </a:cubicBezTo>
                  <a:cubicBezTo>
                    <a:pt x="5259" y="284"/>
                    <a:pt x="4467" y="1"/>
                    <a:pt x="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81">
              <a:extLst>
                <a:ext uri="{FF2B5EF4-FFF2-40B4-BE49-F238E27FC236}">
                  <a16:creationId xmlns:a16="http://schemas.microsoft.com/office/drawing/2014/main" id="{C9BA3064-59BE-269F-9FE0-B3F269101E19}"/>
                </a:ext>
              </a:extLst>
            </p:cNvPr>
            <p:cNvSpPr/>
            <p:nvPr/>
          </p:nvSpPr>
          <p:spPr>
            <a:xfrm>
              <a:off x="5610093" y="2054871"/>
              <a:ext cx="354362" cy="322636"/>
            </a:xfrm>
            <a:custGeom>
              <a:avLst/>
              <a:gdLst/>
              <a:ahLst/>
              <a:cxnLst/>
              <a:rect l="l" t="t" r="r" b="b"/>
              <a:pathLst>
                <a:path w="5998" h="5461" extrusionOk="0">
                  <a:moveTo>
                    <a:pt x="2999" y="1"/>
                  </a:moveTo>
                  <a:cubicBezTo>
                    <a:pt x="2300" y="1"/>
                    <a:pt x="1602" y="270"/>
                    <a:pt x="1077" y="808"/>
                  </a:cubicBezTo>
                  <a:cubicBezTo>
                    <a:pt x="0" y="1859"/>
                    <a:pt x="0" y="3602"/>
                    <a:pt x="1077" y="4653"/>
                  </a:cubicBezTo>
                  <a:cubicBezTo>
                    <a:pt x="1602" y="5191"/>
                    <a:pt x="2300" y="5460"/>
                    <a:pt x="2999" y="5460"/>
                  </a:cubicBezTo>
                  <a:cubicBezTo>
                    <a:pt x="3697" y="5460"/>
                    <a:pt x="4396" y="5191"/>
                    <a:pt x="4921" y="4653"/>
                  </a:cubicBezTo>
                  <a:cubicBezTo>
                    <a:pt x="5998" y="3602"/>
                    <a:pt x="5998" y="1859"/>
                    <a:pt x="4921" y="808"/>
                  </a:cubicBezTo>
                  <a:cubicBezTo>
                    <a:pt x="4396" y="270"/>
                    <a:pt x="3697" y="1"/>
                    <a:pt x="2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81">
              <a:extLst>
                <a:ext uri="{FF2B5EF4-FFF2-40B4-BE49-F238E27FC236}">
                  <a16:creationId xmlns:a16="http://schemas.microsoft.com/office/drawing/2014/main" id="{9FDB0278-C7BF-FFAE-7C4B-51F0B4821542}"/>
                </a:ext>
              </a:extLst>
            </p:cNvPr>
            <p:cNvSpPr/>
            <p:nvPr/>
          </p:nvSpPr>
          <p:spPr>
            <a:xfrm>
              <a:off x="5679749" y="2138943"/>
              <a:ext cx="209025" cy="178953"/>
            </a:xfrm>
            <a:custGeom>
              <a:avLst/>
              <a:gdLst/>
              <a:ahLst/>
              <a:cxnLst/>
              <a:rect l="l" t="t" r="r" b="b"/>
              <a:pathLst>
                <a:path w="3538" h="3029" extrusionOk="0">
                  <a:moveTo>
                    <a:pt x="2025" y="0"/>
                  </a:moveTo>
                  <a:cubicBezTo>
                    <a:pt x="666" y="0"/>
                    <a:pt x="0" y="1615"/>
                    <a:pt x="948" y="2589"/>
                  </a:cubicBezTo>
                  <a:cubicBezTo>
                    <a:pt x="1260" y="2893"/>
                    <a:pt x="1638" y="3028"/>
                    <a:pt x="2007" y="3028"/>
                  </a:cubicBezTo>
                  <a:cubicBezTo>
                    <a:pt x="2791" y="3028"/>
                    <a:pt x="3537" y="2418"/>
                    <a:pt x="3537" y="1513"/>
                  </a:cubicBezTo>
                  <a:cubicBezTo>
                    <a:pt x="3537" y="667"/>
                    <a:pt x="2871" y="0"/>
                    <a:pt x="2025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81">
              <a:extLst>
                <a:ext uri="{FF2B5EF4-FFF2-40B4-BE49-F238E27FC236}">
                  <a16:creationId xmlns:a16="http://schemas.microsoft.com/office/drawing/2014/main" id="{AEFFE826-BA80-1E49-ACAA-814448E6C693}"/>
                </a:ext>
              </a:extLst>
            </p:cNvPr>
            <p:cNvSpPr/>
            <p:nvPr/>
          </p:nvSpPr>
          <p:spPr>
            <a:xfrm>
              <a:off x="5668051" y="2128309"/>
              <a:ext cx="209616" cy="178953"/>
            </a:xfrm>
            <a:custGeom>
              <a:avLst/>
              <a:gdLst/>
              <a:ahLst/>
              <a:cxnLst/>
              <a:rect l="l" t="t" r="r" b="b"/>
              <a:pathLst>
                <a:path w="3548" h="3029" extrusionOk="0">
                  <a:moveTo>
                    <a:pt x="2062" y="0"/>
                  </a:moveTo>
                  <a:cubicBezTo>
                    <a:pt x="2047" y="0"/>
                    <a:pt x="2033" y="1"/>
                    <a:pt x="2018" y="1"/>
                  </a:cubicBezTo>
                  <a:cubicBezTo>
                    <a:pt x="2007" y="1"/>
                    <a:pt x="1997" y="1"/>
                    <a:pt x="1986" y="1"/>
                  </a:cubicBezTo>
                  <a:cubicBezTo>
                    <a:pt x="649" y="1"/>
                    <a:pt x="0" y="1623"/>
                    <a:pt x="941" y="2590"/>
                  </a:cubicBezTo>
                  <a:cubicBezTo>
                    <a:pt x="1252" y="2892"/>
                    <a:pt x="1631" y="3028"/>
                    <a:pt x="2002" y="3028"/>
                  </a:cubicBezTo>
                  <a:cubicBezTo>
                    <a:pt x="2793" y="3028"/>
                    <a:pt x="3547" y="2412"/>
                    <a:pt x="3530" y="1488"/>
                  </a:cubicBezTo>
                  <a:cubicBezTo>
                    <a:pt x="3530" y="682"/>
                    <a:pt x="2863" y="0"/>
                    <a:pt x="2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81">
              <a:extLst>
                <a:ext uri="{FF2B5EF4-FFF2-40B4-BE49-F238E27FC236}">
                  <a16:creationId xmlns:a16="http://schemas.microsoft.com/office/drawing/2014/main" id="{DDB6967E-6F5A-7D1B-6B85-9EEB151986A4}"/>
                </a:ext>
              </a:extLst>
            </p:cNvPr>
            <p:cNvSpPr/>
            <p:nvPr/>
          </p:nvSpPr>
          <p:spPr>
            <a:xfrm>
              <a:off x="5722109" y="2164939"/>
              <a:ext cx="42479" cy="40706"/>
            </a:xfrm>
            <a:custGeom>
              <a:avLst/>
              <a:gdLst/>
              <a:ahLst/>
              <a:cxnLst/>
              <a:rect l="l" t="t" r="r" b="b"/>
              <a:pathLst>
                <a:path w="719" h="689" extrusionOk="0">
                  <a:moveTo>
                    <a:pt x="520" y="1"/>
                  </a:moveTo>
                  <a:cubicBezTo>
                    <a:pt x="427" y="1"/>
                    <a:pt x="319" y="62"/>
                    <a:pt x="257" y="124"/>
                  </a:cubicBezTo>
                  <a:cubicBezTo>
                    <a:pt x="129" y="201"/>
                    <a:pt x="78" y="329"/>
                    <a:pt x="52" y="457"/>
                  </a:cubicBezTo>
                  <a:cubicBezTo>
                    <a:pt x="1" y="586"/>
                    <a:pt x="78" y="688"/>
                    <a:pt x="206" y="688"/>
                  </a:cubicBezTo>
                  <a:lnTo>
                    <a:pt x="360" y="688"/>
                  </a:lnTo>
                  <a:cubicBezTo>
                    <a:pt x="411" y="662"/>
                    <a:pt x="462" y="637"/>
                    <a:pt x="488" y="611"/>
                  </a:cubicBezTo>
                  <a:cubicBezTo>
                    <a:pt x="641" y="483"/>
                    <a:pt x="718" y="278"/>
                    <a:pt x="667" y="99"/>
                  </a:cubicBezTo>
                  <a:cubicBezTo>
                    <a:pt x="637" y="27"/>
                    <a:pt x="582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0" name="Google Shape;6310;p81">
            <a:extLst>
              <a:ext uri="{FF2B5EF4-FFF2-40B4-BE49-F238E27FC236}">
                <a16:creationId xmlns:a16="http://schemas.microsoft.com/office/drawing/2014/main" id="{A4629C09-9BE9-D8CA-E7BA-4ED68A4AB165}"/>
              </a:ext>
            </a:extLst>
          </p:cNvPr>
          <p:cNvGrpSpPr/>
          <p:nvPr/>
        </p:nvGrpSpPr>
        <p:grpSpPr>
          <a:xfrm>
            <a:off x="8255904" y="4111264"/>
            <a:ext cx="309692" cy="299359"/>
            <a:chOff x="4622303" y="750764"/>
            <a:chExt cx="478658" cy="462616"/>
          </a:xfrm>
        </p:grpSpPr>
        <p:grpSp>
          <p:nvGrpSpPr>
            <p:cNvPr id="6311" name="Google Shape;6311;p81">
              <a:extLst>
                <a:ext uri="{FF2B5EF4-FFF2-40B4-BE49-F238E27FC236}">
                  <a16:creationId xmlns:a16="http://schemas.microsoft.com/office/drawing/2014/main" id="{C5897B4B-5110-503C-6BE9-DA5F395830B6}"/>
                </a:ext>
              </a:extLst>
            </p:cNvPr>
            <p:cNvGrpSpPr/>
            <p:nvPr/>
          </p:nvGrpSpPr>
          <p:grpSpPr>
            <a:xfrm>
              <a:off x="4622303" y="750764"/>
              <a:ext cx="478658" cy="462616"/>
              <a:chOff x="5149914" y="1367725"/>
              <a:chExt cx="317244" cy="306612"/>
            </a:xfrm>
          </p:grpSpPr>
          <p:sp>
            <p:nvSpPr>
              <p:cNvPr id="6312" name="Google Shape;6312;p81">
                <a:extLst>
                  <a:ext uri="{FF2B5EF4-FFF2-40B4-BE49-F238E27FC236}">
                    <a16:creationId xmlns:a16="http://schemas.microsoft.com/office/drawing/2014/main" id="{8C352B82-D2F3-C6D5-A898-DFD7B0DB074E}"/>
                  </a:ext>
                </a:extLst>
              </p:cNvPr>
              <p:cNvSpPr/>
              <p:nvPr/>
            </p:nvSpPr>
            <p:spPr>
              <a:xfrm>
                <a:off x="5149914" y="1386115"/>
                <a:ext cx="317244" cy="288222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6614" extrusionOk="0">
                    <a:moveTo>
                      <a:pt x="3637" y="1"/>
                    </a:moveTo>
                    <a:cubicBezTo>
                      <a:pt x="2788" y="1"/>
                      <a:pt x="1936" y="321"/>
                      <a:pt x="1282" y="962"/>
                    </a:cubicBezTo>
                    <a:cubicBezTo>
                      <a:pt x="1" y="2269"/>
                      <a:pt x="1" y="4345"/>
                      <a:pt x="1282" y="5652"/>
                    </a:cubicBezTo>
                    <a:cubicBezTo>
                      <a:pt x="1936" y="6293"/>
                      <a:pt x="2788" y="6613"/>
                      <a:pt x="3637" y="6613"/>
                    </a:cubicBezTo>
                    <a:cubicBezTo>
                      <a:pt x="4486" y="6613"/>
                      <a:pt x="5332" y="6293"/>
                      <a:pt x="5972" y="5652"/>
                    </a:cubicBezTo>
                    <a:cubicBezTo>
                      <a:pt x="7280" y="4345"/>
                      <a:pt x="7280" y="2269"/>
                      <a:pt x="5972" y="962"/>
                    </a:cubicBezTo>
                    <a:cubicBezTo>
                      <a:pt x="5332" y="321"/>
                      <a:pt x="4486" y="1"/>
                      <a:pt x="3637" y="1"/>
                    </a:cubicBezTo>
                    <a:close/>
                  </a:path>
                </a:pathLst>
              </a:custGeom>
              <a:solidFill>
                <a:srgbClr val="008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81">
                <a:extLst>
                  <a:ext uri="{FF2B5EF4-FFF2-40B4-BE49-F238E27FC236}">
                    <a16:creationId xmlns:a16="http://schemas.microsoft.com/office/drawing/2014/main" id="{06A02DE3-4F41-217C-000D-1FA7AB2722C6}"/>
                  </a:ext>
                </a:extLst>
              </p:cNvPr>
              <p:cNvSpPr/>
              <p:nvPr/>
            </p:nvSpPr>
            <p:spPr>
              <a:xfrm>
                <a:off x="5151047" y="1367725"/>
                <a:ext cx="289311" cy="289311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6639" extrusionOk="0">
                    <a:moveTo>
                      <a:pt x="3306" y="0"/>
                    </a:moveTo>
                    <a:cubicBezTo>
                      <a:pt x="1487" y="0"/>
                      <a:pt x="0" y="1487"/>
                      <a:pt x="0" y="3306"/>
                    </a:cubicBezTo>
                    <a:cubicBezTo>
                      <a:pt x="0" y="5152"/>
                      <a:pt x="1487" y="6638"/>
                      <a:pt x="3306" y="6638"/>
                    </a:cubicBezTo>
                    <a:cubicBezTo>
                      <a:pt x="5152" y="6638"/>
                      <a:pt x="6638" y="5152"/>
                      <a:pt x="6638" y="3306"/>
                    </a:cubicBezTo>
                    <a:cubicBezTo>
                      <a:pt x="6638" y="1487"/>
                      <a:pt x="5152" y="0"/>
                      <a:pt x="3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81">
                <a:extLst>
                  <a:ext uri="{FF2B5EF4-FFF2-40B4-BE49-F238E27FC236}">
                    <a16:creationId xmlns:a16="http://schemas.microsoft.com/office/drawing/2014/main" id="{FAAA1135-05ED-68AE-0A3C-FDB7FB3438AD}"/>
                  </a:ext>
                </a:extLst>
              </p:cNvPr>
              <p:cNvSpPr/>
              <p:nvPr/>
            </p:nvSpPr>
            <p:spPr>
              <a:xfrm>
                <a:off x="5161070" y="1392957"/>
                <a:ext cx="269222" cy="237672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5454" extrusionOk="0">
                    <a:moveTo>
                      <a:pt x="3097" y="1"/>
                    </a:moveTo>
                    <a:cubicBezTo>
                      <a:pt x="2748" y="1"/>
                      <a:pt x="2393" y="70"/>
                      <a:pt x="2051" y="216"/>
                    </a:cubicBezTo>
                    <a:cubicBezTo>
                      <a:pt x="667" y="779"/>
                      <a:pt x="1" y="2368"/>
                      <a:pt x="565" y="3752"/>
                    </a:cubicBezTo>
                    <a:cubicBezTo>
                      <a:pt x="989" y="4814"/>
                      <a:pt x="1995" y="5454"/>
                      <a:pt x="3067" y="5454"/>
                    </a:cubicBezTo>
                    <a:cubicBezTo>
                      <a:pt x="3420" y="5454"/>
                      <a:pt x="3779" y="5385"/>
                      <a:pt x="4127" y="5239"/>
                    </a:cubicBezTo>
                    <a:cubicBezTo>
                      <a:pt x="5511" y="4675"/>
                      <a:pt x="6178" y="3086"/>
                      <a:pt x="5614" y="1702"/>
                    </a:cubicBezTo>
                    <a:cubicBezTo>
                      <a:pt x="5170" y="641"/>
                      <a:pt x="4160" y="1"/>
                      <a:pt x="3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81">
                <a:extLst>
                  <a:ext uri="{FF2B5EF4-FFF2-40B4-BE49-F238E27FC236}">
                    <a16:creationId xmlns:a16="http://schemas.microsoft.com/office/drawing/2014/main" id="{4820B1E9-3C51-793D-FBDB-AAA319CA7173}"/>
                  </a:ext>
                </a:extLst>
              </p:cNvPr>
              <p:cNvSpPr/>
              <p:nvPr/>
            </p:nvSpPr>
            <p:spPr>
              <a:xfrm>
                <a:off x="5210227" y="1453705"/>
                <a:ext cx="154177" cy="132214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34" extrusionOk="0">
                    <a:moveTo>
                      <a:pt x="2025" y="1"/>
                    </a:moveTo>
                    <a:cubicBezTo>
                      <a:pt x="667" y="1"/>
                      <a:pt x="1" y="1641"/>
                      <a:pt x="949" y="2589"/>
                    </a:cubicBezTo>
                    <a:cubicBezTo>
                      <a:pt x="1256" y="2896"/>
                      <a:pt x="1635" y="3034"/>
                      <a:pt x="2008" y="3034"/>
                    </a:cubicBezTo>
                    <a:cubicBezTo>
                      <a:pt x="2787" y="3034"/>
                      <a:pt x="3538" y="2432"/>
                      <a:pt x="3538" y="1513"/>
                    </a:cubicBezTo>
                    <a:cubicBezTo>
                      <a:pt x="3538" y="693"/>
                      <a:pt x="2871" y="1"/>
                      <a:pt x="2025" y="1"/>
                    </a:cubicBezTo>
                    <a:close/>
                  </a:path>
                </a:pathLst>
              </a:custGeom>
              <a:solidFill>
                <a:srgbClr val="008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81">
                <a:extLst>
                  <a:ext uri="{FF2B5EF4-FFF2-40B4-BE49-F238E27FC236}">
                    <a16:creationId xmlns:a16="http://schemas.microsoft.com/office/drawing/2014/main" id="{BCE258FB-DA13-2DBC-E1C3-52CB5DA547D1}"/>
                  </a:ext>
                </a:extLst>
              </p:cNvPr>
              <p:cNvSpPr/>
              <p:nvPr/>
            </p:nvSpPr>
            <p:spPr>
              <a:xfrm>
                <a:off x="5206871" y="1445905"/>
                <a:ext cx="155310" cy="132214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3034" extrusionOk="0">
                    <a:moveTo>
                      <a:pt x="2025" y="0"/>
                    </a:moveTo>
                    <a:cubicBezTo>
                      <a:pt x="693" y="0"/>
                      <a:pt x="1" y="1640"/>
                      <a:pt x="975" y="2589"/>
                    </a:cubicBezTo>
                    <a:cubicBezTo>
                      <a:pt x="1282" y="2896"/>
                      <a:pt x="1661" y="3033"/>
                      <a:pt x="2034" y="3033"/>
                    </a:cubicBezTo>
                    <a:cubicBezTo>
                      <a:pt x="2813" y="3033"/>
                      <a:pt x="3563" y="2431"/>
                      <a:pt x="3563" y="1512"/>
                    </a:cubicBezTo>
                    <a:cubicBezTo>
                      <a:pt x="3563" y="666"/>
                      <a:pt x="2871" y="0"/>
                      <a:pt x="20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7" name="Google Shape;6317;p81">
              <a:extLst>
                <a:ext uri="{FF2B5EF4-FFF2-40B4-BE49-F238E27FC236}">
                  <a16:creationId xmlns:a16="http://schemas.microsoft.com/office/drawing/2014/main" id="{1A925B3D-E2E3-A3D4-9F54-AACE84221D80}"/>
                </a:ext>
              </a:extLst>
            </p:cNvPr>
            <p:cNvSpPr/>
            <p:nvPr/>
          </p:nvSpPr>
          <p:spPr>
            <a:xfrm>
              <a:off x="4776520" y="902411"/>
              <a:ext cx="47208" cy="45433"/>
            </a:xfrm>
            <a:custGeom>
              <a:avLst/>
              <a:gdLst/>
              <a:ahLst/>
              <a:cxnLst/>
              <a:rect l="l" t="t" r="r" b="b"/>
              <a:pathLst>
                <a:path w="718" h="691" extrusionOk="0">
                  <a:moveTo>
                    <a:pt x="531" y="1"/>
                  </a:moveTo>
                  <a:cubicBezTo>
                    <a:pt x="435" y="1"/>
                    <a:pt x="321" y="69"/>
                    <a:pt x="256" y="117"/>
                  </a:cubicBezTo>
                  <a:cubicBezTo>
                    <a:pt x="154" y="220"/>
                    <a:pt x="77" y="322"/>
                    <a:pt x="51" y="450"/>
                  </a:cubicBezTo>
                  <a:cubicBezTo>
                    <a:pt x="0" y="579"/>
                    <a:pt x="77" y="681"/>
                    <a:pt x="205" y="681"/>
                  </a:cubicBezTo>
                  <a:cubicBezTo>
                    <a:pt x="231" y="687"/>
                    <a:pt x="256" y="691"/>
                    <a:pt x="282" y="691"/>
                  </a:cubicBezTo>
                  <a:cubicBezTo>
                    <a:pt x="357" y="691"/>
                    <a:pt x="429" y="662"/>
                    <a:pt x="487" y="604"/>
                  </a:cubicBezTo>
                  <a:cubicBezTo>
                    <a:pt x="641" y="476"/>
                    <a:pt x="718" y="271"/>
                    <a:pt x="666" y="92"/>
                  </a:cubicBezTo>
                  <a:cubicBezTo>
                    <a:pt x="638" y="25"/>
                    <a:pt x="588" y="1"/>
                    <a:pt x="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3" name="Google Shape;6413;p81">
            <a:extLst>
              <a:ext uri="{FF2B5EF4-FFF2-40B4-BE49-F238E27FC236}">
                <a16:creationId xmlns:a16="http://schemas.microsoft.com/office/drawing/2014/main" id="{31D7754F-BCDB-3D72-3138-C05DDC5F94D9}"/>
              </a:ext>
            </a:extLst>
          </p:cNvPr>
          <p:cNvGrpSpPr/>
          <p:nvPr/>
        </p:nvGrpSpPr>
        <p:grpSpPr>
          <a:xfrm>
            <a:off x="8370954" y="989601"/>
            <a:ext cx="246000" cy="246000"/>
            <a:chOff x="7246833" y="1044761"/>
            <a:chExt cx="246000" cy="246000"/>
          </a:xfrm>
        </p:grpSpPr>
        <p:sp>
          <p:nvSpPr>
            <p:cNvPr id="6414" name="Google Shape;6414;p81">
              <a:extLst>
                <a:ext uri="{FF2B5EF4-FFF2-40B4-BE49-F238E27FC236}">
                  <a16:creationId xmlns:a16="http://schemas.microsoft.com/office/drawing/2014/main" id="{5737A836-E704-8D88-A426-DEEF48324F3B}"/>
                </a:ext>
              </a:extLst>
            </p:cNvPr>
            <p:cNvSpPr/>
            <p:nvPr/>
          </p:nvSpPr>
          <p:spPr>
            <a:xfrm>
              <a:off x="7246833" y="1044761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15" name="Google Shape;6415;p81">
              <a:extLst>
                <a:ext uri="{FF2B5EF4-FFF2-40B4-BE49-F238E27FC236}">
                  <a16:creationId xmlns:a16="http://schemas.microsoft.com/office/drawing/2014/main" id="{12E1683E-B685-D214-5472-6EEEA427836C}"/>
                </a:ext>
              </a:extLst>
            </p:cNvPr>
            <p:cNvGrpSpPr/>
            <p:nvPr/>
          </p:nvGrpSpPr>
          <p:grpSpPr>
            <a:xfrm>
              <a:off x="7298615" y="1096534"/>
              <a:ext cx="142499" cy="142493"/>
              <a:chOff x="3728446" y="1081542"/>
              <a:chExt cx="241156" cy="241146"/>
            </a:xfrm>
          </p:grpSpPr>
          <p:sp>
            <p:nvSpPr>
              <p:cNvPr id="6416" name="Google Shape;6416;p81">
                <a:extLst>
                  <a:ext uri="{FF2B5EF4-FFF2-40B4-BE49-F238E27FC236}">
                    <a16:creationId xmlns:a16="http://schemas.microsoft.com/office/drawing/2014/main" id="{BCC2D533-8F00-A668-DBEC-CFEFCC50B1D0}"/>
                  </a:ext>
                </a:extLst>
              </p:cNvPr>
              <p:cNvSpPr/>
              <p:nvPr/>
            </p:nvSpPr>
            <p:spPr>
              <a:xfrm>
                <a:off x="3728446" y="1081542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81">
                <a:extLst>
                  <a:ext uri="{FF2B5EF4-FFF2-40B4-BE49-F238E27FC236}">
                    <a16:creationId xmlns:a16="http://schemas.microsoft.com/office/drawing/2014/main" id="{53D3C3FA-4D96-48AE-43B5-4FF28FB180FE}"/>
                  </a:ext>
                </a:extLst>
              </p:cNvPr>
              <p:cNvSpPr/>
              <p:nvPr/>
            </p:nvSpPr>
            <p:spPr>
              <a:xfrm>
                <a:off x="3816033" y="116911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81">
                <a:extLst>
                  <a:ext uri="{FF2B5EF4-FFF2-40B4-BE49-F238E27FC236}">
                    <a16:creationId xmlns:a16="http://schemas.microsoft.com/office/drawing/2014/main" id="{90A5273C-A87F-61CC-00DB-50DC5AD72F73}"/>
                  </a:ext>
                </a:extLst>
              </p:cNvPr>
              <p:cNvSpPr/>
              <p:nvPr/>
            </p:nvSpPr>
            <p:spPr>
              <a:xfrm>
                <a:off x="3903603" y="125668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19" name="Google Shape;6419;p81">
            <a:extLst>
              <a:ext uri="{FF2B5EF4-FFF2-40B4-BE49-F238E27FC236}">
                <a16:creationId xmlns:a16="http://schemas.microsoft.com/office/drawing/2014/main" id="{A8BEFD71-8027-032F-516A-6A10720AAAF0}"/>
              </a:ext>
            </a:extLst>
          </p:cNvPr>
          <p:cNvGrpSpPr/>
          <p:nvPr/>
        </p:nvGrpSpPr>
        <p:grpSpPr>
          <a:xfrm rot="4527981">
            <a:off x="8090477" y="2068263"/>
            <a:ext cx="246000" cy="246000"/>
            <a:chOff x="7132971" y="1483405"/>
            <a:chExt cx="246000" cy="246000"/>
          </a:xfrm>
        </p:grpSpPr>
        <p:sp>
          <p:nvSpPr>
            <p:cNvPr id="6420" name="Google Shape;6420;p81">
              <a:extLst>
                <a:ext uri="{FF2B5EF4-FFF2-40B4-BE49-F238E27FC236}">
                  <a16:creationId xmlns:a16="http://schemas.microsoft.com/office/drawing/2014/main" id="{0FC3AA6D-FD22-58EB-92C2-2E4BAEC142ED}"/>
                </a:ext>
              </a:extLst>
            </p:cNvPr>
            <p:cNvSpPr/>
            <p:nvPr/>
          </p:nvSpPr>
          <p:spPr>
            <a:xfrm>
              <a:off x="7132971" y="1483405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64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1" name="Google Shape;6421;p81">
              <a:extLst>
                <a:ext uri="{FF2B5EF4-FFF2-40B4-BE49-F238E27FC236}">
                  <a16:creationId xmlns:a16="http://schemas.microsoft.com/office/drawing/2014/main" id="{42C1A8EB-C14B-7B21-3A04-1E564043F87C}"/>
                </a:ext>
              </a:extLst>
            </p:cNvPr>
            <p:cNvGrpSpPr/>
            <p:nvPr/>
          </p:nvGrpSpPr>
          <p:grpSpPr>
            <a:xfrm>
              <a:off x="7179243" y="1533506"/>
              <a:ext cx="153517" cy="145844"/>
              <a:chOff x="3979438" y="771412"/>
              <a:chExt cx="259802" cy="246817"/>
            </a:xfrm>
          </p:grpSpPr>
          <p:sp>
            <p:nvSpPr>
              <p:cNvPr id="6422" name="Google Shape;6422;p81">
                <a:extLst>
                  <a:ext uri="{FF2B5EF4-FFF2-40B4-BE49-F238E27FC236}">
                    <a16:creationId xmlns:a16="http://schemas.microsoft.com/office/drawing/2014/main" id="{FC21A1C1-28B8-F5C3-22F4-ADB640D33A09}"/>
                  </a:ext>
                </a:extLst>
              </p:cNvPr>
              <p:cNvSpPr/>
              <p:nvPr/>
            </p:nvSpPr>
            <p:spPr>
              <a:xfrm>
                <a:off x="3979438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81">
                <a:extLst>
                  <a:ext uri="{FF2B5EF4-FFF2-40B4-BE49-F238E27FC236}">
                    <a16:creationId xmlns:a16="http://schemas.microsoft.com/office/drawing/2014/main" id="{AFAAB5A9-4CF6-A101-174A-5C0077CB532F}"/>
                  </a:ext>
                </a:extLst>
              </p:cNvPr>
              <p:cNvSpPr/>
              <p:nvPr/>
            </p:nvSpPr>
            <p:spPr>
              <a:xfrm>
                <a:off x="4172940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81">
                <a:extLst>
                  <a:ext uri="{FF2B5EF4-FFF2-40B4-BE49-F238E27FC236}">
                    <a16:creationId xmlns:a16="http://schemas.microsoft.com/office/drawing/2014/main" id="{FC58DE2A-7F1D-34F7-7D4E-1EA036AB5CA9}"/>
                  </a:ext>
                </a:extLst>
              </p:cNvPr>
              <p:cNvSpPr/>
              <p:nvPr/>
            </p:nvSpPr>
            <p:spPr>
              <a:xfrm>
                <a:off x="3979438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81">
                <a:extLst>
                  <a:ext uri="{FF2B5EF4-FFF2-40B4-BE49-F238E27FC236}">
                    <a16:creationId xmlns:a16="http://schemas.microsoft.com/office/drawing/2014/main" id="{4B7A69D5-D8F4-6D4C-04C7-31E2F3C8B05C}"/>
                  </a:ext>
                </a:extLst>
              </p:cNvPr>
              <p:cNvSpPr/>
              <p:nvPr/>
            </p:nvSpPr>
            <p:spPr>
              <a:xfrm>
                <a:off x="4172940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81">
                <a:extLst>
                  <a:ext uri="{FF2B5EF4-FFF2-40B4-BE49-F238E27FC236}">
                    <a16:creationId xmlns:a16="http://schemas.microsoft.com/office/drawing/2014/main" id="{D67726B8-CE64-A377-54D4-36C305788DFC}"/>
                  </a:ext>
                </a:extLst>
              </p:cNvPr>
              <p:cNvSpPr/>
              <p:nvPr/>
            </p:nvSpPr>
            <p:spPr>
              <a:xfrm>
                <a:off x="4076173" y="861674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3" name="Google Shape;6473;p81">
            <a:extLst>
              <a:ext uri="{FF2B5EF4-FFF2-40B4-BE49-F238E27FC236}">
                <a16:creationId xmlns:a16="http://schemas.microsoft.com/office/drawing/2014/main" id="{8EA9C168-962F-C70A-118F-4650AF4D2A7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36560" y="48412"/>
            <a:ext cx="4567440" cy="6763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Баг - репорты</a:t>
            </a:r>
            <a:endParaRPr dirty="0"/>
          </a:p>
        </p:txBody>
      </p:sp>
      <p:grpSp>
        <p:nvGrpSpPr>
          <p:cNvPr id="2" name="Google Shape;1021;p33">
            <a:extLst>
              <a:ext uri="{FF2B5EF4-FFF2-40B4-BE49-F238E27FC236}">
                <a16:creationId xmlns:a16="http://schemas.microsoft.com/office/drawing/2014/main" id="{7F27F99A-38A1-E1A4-DCC7-26428C5EFA38}"/>
              </a:ext>
            </a:extLst>
          </p:cNvPr>
          <p:cNvGrpSpPr/>
          <p:nvPr/>
        </p:nvGrpSpPr>
        <p:grpSpPr>
          <a:xfrm flipH="1">
            <a:off x="263243" y="1291740"/>
            <a:ext cx="1513980" cy="2932355"/>
            <a:chOff x="6552000" y="1783400"/>
            <a:chExt cx="1485250" cy="2820600"/>
          </a:xfrm>
        </p:grpSpPr>
        <p:sp>
          <p:nvSpPr>
            <p:cNvPr id="4" name="Google Shape;1022;p33">
              <a:extLst>
                <a:ext uri="{FF2B5EF4-FFF2-40B4-BE49-F238E27FC236}">
                  <a16:creationId xmlns:a16="http://schemas.microsoft.com/office/drawing/2014/main" id="{E196E7E1-5A19-1516-39D8-894F4BFEA137}"/>
                </a:ext>
              </a:extLst>
            </p:cNvPr>
            <p:cNvSpPr/>
            <p:nvPr/>
          </p:nvSpPr>
          <p:spPr>
            <a:xfrm>
              <a:off x="6891400" y="4429700"/>
              <a:ext cx="1145850" cy="174300"/>
            </a:xfrm>
            <a:custGeom>
              <a:avLst/>
              <a:gdLst/>
              <a:ahLst/>
              <a:cxnLst/>
              <a:rect l="l" t="t" r="r" b="b"/>
              <a:pathLst>
                <a:path w="45834" h="6972" extrusionOk="0">
                  <a:moveTo>
                    <a:pt x="22917" y="0"/>
                  </a:moveTo>
                  <a:cubicBezTo>
                    <a:pt x="10241" y="0"/>
                    <a:pt x="1" y="1568"/>
                    <a:pt x="1" y="3503"/>
                  </a:cubicBezTo>
                  <a:cubicBezTo>
                    <a:pt x="1" y="5404"/>
                    <a:pt x="10241" y="6972"/>
                    <a:pt x="22917" y="6972"/>
                  </a:cubicBezTo>
                  <a:cubicBezTo>
                    <a:pt x="35593" y="6972"/>
                    <a:pt x="45834" y="5404"/>
                    <a:pt x="45834" y="3503"/>
                  </a:cubicBezTo>
                  <a:cubicBezTo>
                    <a:pt x="45834" y="1568"/>
                    <a:pt x="35593" y="0"/>
                    <a:pt x="22917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23;p33">
              <a:extLst>
                <a:ext uri="{FF2B5EF4-FFF2-40B4-BE49-F238E27FC236}">
                  <a16:creationId xmlns:a16="http://schemas.microsoft.com/office/drawing/2014/main" id="{9C449BB7-2071-2306-92AC-07382EF68875}"/>
                </a:ext>
              </a:extLst>
            </p:cNvPr>
            <p:cNvSpPr/>
            <p:nvPr/>
          </p:nvSpPr>
          <p:spPr>
            <a:xfrm>
              <a:off x="6891400" y="4429700"/>
              <a:ext cx="1145850" cy="174300"/>
            </a:xfrm>
            <a:custGeom>
              <a:avLst/>
              <a:gdLst/>
              <a:ahLst/>
              <a:cxnLst/>
              <a:rect l="l" t="t" r="r" b="b"/>
              <a:pathLst>
                <a:path w="45834" h="6972" extrusionOk="0">
                  <a:moveTo>
                    <a:pt x="22917" y="0"/>
                  </a:moveTo>
                  <a:cubicBezTo>
                    <a:pt x="10241" y="0"/>
                    <a:pt x="1" y="1568"/>
                    <a:pt x="1" y="3503"/>
                  </a:cubicBezTo>
                  <a:cubicBezTo>
                    <a:pt x="1" y="5404"/>
                    <a:pt x="10241" y="6972"/>
                    <a:pt x="22917" y="6972"/>
                  </a:cubicBezTo>
                  <a:cubicBezTo>
                    <a:pt x="35593" y="6972"/>
                    <a:pt x="45834" y="5404"/>
                    <a:pt x="45834" y="3503"/>
                  </a:cubicBezTo>
                  <a:cubicBezTo>
                    <a:pt x="45834" y="1568"/>
                    <a:pt x="35593" y="0"/>
                    <a:pt x="22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24;p33">
              <a:extLst>
                <a:ext uri="{FF2B5EF4-FFF2-40B4-BE49-F238E27FC236}">
                  <a16:creationId xmlns:a16="http://schemas.microsoft.com/office/drawing/2014/main" id="{A4511863-B6C8-8D2A-2505-62BD7676ECFB}"/>
                </a:ext>
              </a:extLst>
            </p:cNvPr>
            <p:cNvSpPr/>
            <p:nvPr/>
          </p:nvSpPr>
          <p:spPr>
            <a:xfrm>
              <a:off x="6919750" y="1783400"/>
              <a:ext cx="594625" cy="730275"/>
            </a:xfrm>
            <a:custGeom>
              <a:avLst/>
              <a:gdLst/>
              <a:ahLst/>
              <a:cxnLst/>
              <a:rect l="l" t="t" r="r" b="b"/>
              <a:pathLst>
                <a:path w="23785" h="29211" extrusionOk="0">
                  <a:moveTo>
                    <a:pt x="1570" y="0"/>
                  </a:moveTo>
                  <a:cubicBezTo>
                    <a:pt x="1505" y="0"/>
                    <a:pt x="1439" y="26"/>
                    <a:pt x="1369" y="77"/>
                  </a:cubicBezTo>
                  <a:cubicBezTo>
                    <a:pt x="1209" y="201"/>
                    <a:pt x="1146" y="377"/>
                    <a:pt x="1140" y="568"/>
                  </a:cubicBezTo>
                  <a:lnTo>
                    <a:pt x="1140" y="568"/>
                  </a:lnTo>
                  <a:cubicBezTo>
                    <a:pt x="1023" y="417"/>
                    <a:pt x="873" y="315"/>
                    <a:pt x="683" y="315"/>
                  </a:cubicBezTo>
                  <a:cubicBezTo>
                    <a:pt x="626" y="315"/>
                    <a:pt x="566" y="324"/>
                    <a:pt x="501" y="343"/>
                  </a:cubicBezTo>
                  <a:cubicBezTo>
                    <a:pt x="1" y="510"/>
                    <a:pt x="701" y="1911"/>
                    <a:pt x="1035" y="2545"/>
                  </a:cubicBezTo>
                  <a:cubicBezTo>
                    <a:pt x="1122" y="2701"/>
                    <a:pt x="1152" y="2747"/>
                    <a:pt x="1151" y="2747"/>
                  </a:cubicBezTo>
                  <a:cubicBezTo>
                    <a:pt x="1149" y="2747"/>
                    <a:pt x="1085" y="2659"/>
                    <a:pt x="1027" y="2659"/>
                  </a:cubicBezTo>
                  <a:cubicBezTo>
                    <a:pt x="965" y="2659"/>
                    <a:pt x="910" y="2755"/>
                    <a:pt x="935" y="3145"/>
                  </a:cubicBezTo>
                  <a:cubicBezTo>
                    <a:pt x="1002" y="3913"/>
                    <a:pt x="1869" y="5781"/>
                    <a:pt x="2670" y="6715"/>
                  </a:cubicBezTo>
                  <a:cubicBezTo>
                    <a:pt x="2970" y="7048"/>
                    <a:pt x="3670" y="6948"/>
                    <a:pt x="3737" y="7048"/>
                  </a:cubicBezTo>
                  <a:cubicBezTo>
                    <a:pt x="3970" y="7482"/>
                    <a:pt x="6772" y="13920"/>
                    <a:pt x="8674" y="17122"/>
                  </a:cubicBezTo>
                  <a:cubicBezTo>
                    <a:pt x="10575" y="20324"/>
                    <a:pt x="11709" y="21292"/>
                    <a:pt x="13277" y="22860"/>
                  </a:cubicBezTo>
                  <a:cubicBezTo>
                    <a:pt x="14845" y="24427"/>
                    <a:pt x="16946" y="27129"/>
                    <a:pt x="18748" y="28430"/>
                  </a:cubicBezTo>
                  <a:cubicBezTo>
                    <a:pt x="19537" y="28990"/>
                    <a:pt x="20166" y="29210"/>
                    <a:pt x="20709" y="29210"/>
                  </a:cubicBezTo>
                  <a:cubicBezTo>
                    <a:pt x="21427" y="29210"/>
                    <a:pt x="21995" y="28824"/>
                    <a:pt x="22584" y="28330"/>
                  </a:cubicBezTo>
                  <a:cubicBezTo>
                    <a:pt x="23618" y="27463"/>
                    <a:pt x="23785" y="26962"/>
                    <a:pt x="22951" y="26095"/>
                  </a:cubicBezTo>
                  <a:cubicBezTo>
                    <a:pt x="22951" y="26095"/>
                    <a:pt x="17647" y="22159"/>
                    <a:pt x="15112" y="20258"/>
                  </a:cubicBezTo>
                  <a:cubicBezTo>
                    <a:pt x="12577" y="18323"/>
                    <a:pt x="8207" y="12819"/>
                    <a:pt x="7106" y="10417"/>
                  </a:cubicBezTo>
                  <a:cubicBezTo>
                    <a:pt x="6572" y="9150"/>
                    <a:pt x="5939" y="7949"/>
                    <a:pt x="5271" y="6748"/>
                  </a:cubicBezTo>
                  <a:cubicBezTo>
                    <a:pt x="5271" y="6748"/>
                    <a:pt x="5805" y="4346"/>
                    <a:pt x="5805" y="3746"/>
                  </a:cubicBezTo>
                  <a:cubicBezTo>
                    <a:pt x="5805" y="3145"/>
                    <a:pt x="5305" y="2345"/>
                    <a:pt x="5005" y="1844"/>
                  </a:cubicBezTo>
                  <a:cubicBezTo>
                    <a:pt x="4883" y="1650"/>
                    <a:pt x="4267" y="820"/>
                    <a:pt x="3940" y="820"/>
                  </a:cubicBezTo>
                  <a:cubicBezTo>
                    <a:pt x="3818" y="820"/>
                    <a:pt x="3737" y="936"/>
                    <a:pt x="3737" y="1244"/>
                  </a:cubicBezTo>
                  <a:cubicBezTo>
                    <a:pt x="3737" y="2111"/>
                    <a:pt x="4271" y="2545"/>
                    <a:pt x="4271" y="3045"/>
                  </a:cubicBezTo>
                  <a:cubicBezTo>
                    <a:pt x="3570" y="2678"/>
                    <a:pt x="2970" y="2078"/>
                    <a:pt x="2603" y="1377"/>
                  </a:cubicBezTo>
                  <a:cubicBezTo>
                    <a:pt x="2117" y="459"/>
                    <a:pt x="1849" y="0"/>
                    <a:pt x="15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25;p33">
              <a:extLst>
                <a:ext uri="{FF2B5EF4-FFF2-40B4-BE49-F238E27FC236}">
                  <a16:creationId xmlns:a16="http://schemas.microsoft.com/office/drawing/2014/main" id="{39D28199-9C99-2F3D-8365-68063E97838A}"/>
                </a:ext>
              </a:extLst>
            </p:cNvPr>
            <p:cNvSpPr/>
            <p:nvPr/>
          </p:nvSpPr>
          <p:spPr>
            <a:xfrm>
              <a:off x="6930550" y="1810850"/>
              <a:ext cx="53450" cy="122925"/>
            </a:xfrm>
            <a:custGeom>
              <a:avLst/>
              <a:gdLst/>
              <a:ahLst/>
              <a:cxnLst/>
              <a:rect l="l" t="t" r="r" b="b"/>
              <a:pathLst>
                <a:path w="2138" h="4917" extrusionOk="0">
                  <a:moveTo>
                    <a:pt x="640" y="0"/>
                  </a:moveTo>
                  <a:cubicBezTo>
                    <a:pt x="195" y="0"/>
                    <a:pt x="0" y="1688"/>
                    <a:pt x="336" y="2481"/>
                  </a:cubicBezTo>
                  <a:cubicBezTo>
                    <a:pt x="770" y="3315"/>
                    <a:pt x="1304" y="4149"/>
                    <a:pt x="1904" y="4916"/>
                  </a:cubicBezTo>
                  <a:lnTo>
                    <a:pt x="2137" y="3515"/>
                  </a:lnTo>
                  <a:lnTo>
                    <a:pt x="1103" y="2281"/>
                  </a:lnTo>
                  <a:cubicBezTo>
                    <a:pt x="1103" y="2281"/>
                    <a:pt x="1270" y="380"/>
                    <a:pt x="770" y="46"/>
                  </a:cubicBezTo>
                  <a:cubicBezTo>
                    <a:pt x="724" y="15"/>
                    <a:pt x="681" y="0"/>
                    <a:pt x="6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26;p33">
              <a:extLst>
                <a:ext uri="{FF2B5EF4-FFF2-40B4-BE49-F238E27FC236}">
                  <a16:creationId xmlns:a16="http://schemas.microsoft.com/office/drawing/2014/main" id="{010BB2F9-9E27-ABAF-559A-4E0AAB754FD8}"/>
                </a:ext>
              </a:extLst>
            </p:cNvPr>
            <p:cNvSpPr/>
            <p:nvPr/>
          </p:nvSpPr>
          <p:spPr>
            <a:xfrm>
              <a:off x="7436800" y="1892400"/>
              <a:ext cx="522050" cy="1122450"/>
            </a:xfrm>
            <a:custGeom>
              <a:avLst/>
              <a:gdLst/>
              <a:ahLst/>
              <a:cxnLst/>
              <a:rect l="l" t="t" r="r" b="b"/>
              <a:pathLst>
                <a:path w="20882" h="44898" extrusionOk="0">
                  <a:moveTo>
                    <a:pt x="8859" y="0"/>
                  </a:moveTo>
                  <a:cubicBezTo>
                    <a:pt x="8460" y="0"/>
                    <a:pt x="8053" y="28"/>
                    <a:pt x="7639" y="86"/>
                  </a:cubicBezTo>
                  <a:cubicBezTo>
                    <a:pt x="1702" y="954"/>
                    <a:pt x="4604" y="4823"/>
                    <a:pt x="4604" y="4823"/>
                  </a:cubicBezTo>
                  <a:cubicBezTo>
                    <a:pt x="4604" y="4823"/>
                    <a:pt x="3878" y="4398"/>
                    <a:pt x="3094" y="4398"/>
                  </a:cubicBezTo>
                  <a:cubicBezTo>
                    <a:pt x="2310" y="4398"/>
                    <a:pt x="1468" y="4823"/>
                    <a:pt x="1235" y="6524"/>
                  </a:cubicBezTo>
                  <a:cubicBezTo>
                    <a:pt x="734" y="9927"/>
                    <a:pt x="3403" y="10894"/>
                    <a:pt x="3403" y="10894"/>
                  </a:cubicBezTo>
                  <a:cubicBezTo>
                    <a:pt x="3403" y="10894"/>
                    <a:pt x="6805" y="15698"/>
                    <a:pt x="6205" y="18133"/>
                  </a:cubicBezTo>
                  <a:cubicBezTo>
                    <a:pt x="5604" y="20568"/>
                    <a:pt x="4404" y="26038"/>
                    <a:pt x="2202" y="30642"/>
                  </a:cubicBezTo>
                  <a:cubicBezTo>
                    <a:pt x="0" y="35278"/>
                    <a:pt x="1568" y="40349"/>
                    <a:pt x="5471" y="43618"/>
                  </a:cubicBezTo>
                  <a:cubicBezTo>
                    <a:pt x="6501" y="44496"/>
                    <a:pt x="7858" y="44898"/>
                    <a:pt x="9313" y="44898"/>
                  </a:cubicBezTo>
                  <a:cubicBezTo>
                    <a:pt x="13324" y="44898"/>
                    <a:pt x="18068" y="41842"/>
                    <a:pt x="18680" y="37313"/>
                  </a:cubicBezTo>
                  <a:cubicBezTo>
                    <a:pt x="19514" y="31142"/>
                    <a:pt x="14311" y="26038"/>
                    <a:pt x="12976" y="21568"/>
                  </a:cubicBezTo>
                  <a:cubicBezTo>
                    <a:pt x="11642" y="17065"/>
                    <a:pt x="20882" y="16465"/>
                    <a:pt x="19414" y="10527"/>
                  </a:cubicBezTo>
                  <a:cubicBezTo>
                    <a:pt x="18049" y="5004"/>
                    <a:pt x="14172" y="0"/>
                    <a:pt x="8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27;p33">
              <a:extLst>
                <a:ext uri="{FF2B5EF4-FFF2-40B4-BE49-F238E27FC236}">
                  <a16:creationId xmlns:a16="http://schemas.microsoft.com/office/drawing/2014/main" id="{15B2728B-FD23-3D54-8964-B1A10C4CF7B4}"/>
                </a:ext>
              </a:extLst>
            </p:cNvPr>
            <p:cNvSpPr/>
            <p:nvPr/>
          </p:nvSpPr>
          <p:spPr>
            <a:xfrm>
              <a:off x="7434300" y="2307350"/>
              <a:ext cx="179325" cy="148450"/>
            </a:xfrm>
            <a:custGeom>
              <a:avLst/>
              <a:gdLst/>
              <a:ahLst/>
              <a:cxnLst/>
              <a:rect l="l" t="t" r="r" b="b"/>
              <a:pathLst>
                <a:path w="7173" h="5938" extrusionOk="0">
                  <a:moveTo>
                    <a:pt x="2669" y="0"/>
                  </a:moveTo>
                  <a:cubicBezTo>
                    <a:pt x="2669" y="1"/>
                    <a:pt x="3002" y="1335"/>
                    <a:pt x="1835" y="3403"/>
                  </a:cubicBezTo>
                  <a:cubicBezTo>
                    <a:pt x="634" y="5437"/>
                    <a:pt x="0" y="5938"/>
                    <a:pt x="0" y="5938"/>
                  </a:cubicBezTo>
                  <a:lnTo>
                    <a:pt x="4370" y="5571"/>
                  </a:lnTo>
                  <a:lnTo>
                    <a:pt x="7172" y="467"/>
                  </a:lnTo>
                  <a:lnTo>
                    <a:pt x="7172" y="467"/>
                  </a:lnTo>
                  <a:cubicBezTo>
                    <a:pt x="7172" y="467"/>
                    <a:pt x="6237" y="548"/>
                    <a:pt x="5217" y="548"/>
                  </a:cubicBezTo>
                  <a:cubicBezTo>
                    <a:pt x="4059" y="548"/>
                    <a:pt x="2793" y="444"/>
                    <a:pt x="26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8;p33">
              <a:extLst>
                <a:ext uri="{FF2B5EF4-FFF2-40B4-BE49-F238E27FC236}">
                  <a16:creationId xmlns:a16="http://schemas.microsoft.com/office/drawing/2014/main" id="{360C4442-3272-E67C-845E-2D3FE92BC411}"/>
                </a:ext>
              </a:extLst>
            </p:cNvPr>
            <p:cNvSpPr/>
            <p:nvPr/>
          </p:nvSpPr>
          <p:spPr>
            <a:xfrm>
              <a:off x="7460975" y="2025475"/>
              <a:ext cx="261050" cy="321075"/>
            </a:xfrm>
            <a:custGeom>
              <a:avLst/>
              <a:gdLst/>
              <a:ahLst/>
              <a:cxnLst/>
              <a:rect l="l" t="t" r="r" b="b"/>
              <a:pathLst>
                <a:path w="10442" h="12843" extrusionOk="0">
                  <a:moveTo>
                    <a:pt x="5938" y="0"/>
                  </a:moveTo>
                  <a:lnTo>
                    <a:pt x="5938" y="0"/>
                  </a:lnTo>
                  <a:cubicBezTo>
                    <a:pt x="5938" y="1"/>
                    <a:pt x="1702" y="3870"/>
                    <a:pt x="868" y="7272"/>
                  </a:cubicBezTo>
                  <a:cubicBezTo>
                    <a:pt x="1" y="10641"/>
                    <a:pt x="1102" y="12843"/>
                    <a:pt x="2669" y="12843"/>
                  </a:cubicBezTo>
                  <a:cubicBezTo>
                    <a:pt x="4270" y="12843"/>
                    <a:pt x="7539" y="11509"/>
                    <a:pt x="7539" y="11509"/>
                  </a:cubicBezTo>
                  <a:cubicBezTo>
                    <a:pt x="7539" y="11509"/>
                    <a:pt x="8130" y="12018"/>
                    <a:pt x="8849" y="12018"/>
                  </a:cubicBezTo>
                  <a:cubicBezTo>
                    <a:pt x="9051" y="12018"/>
                    <a:pt x="9263" y="11978"/>
                    <a:pt x="9474" y="11876"/>
                  </a:cubicBezTo>
                  <a:cubicBezTo>
                    <a:pt x="10041" y="11609"/>
                    <a:pt x="10408" y="11042"/>
                    <a:pt x="10442" y="10408"/>
                  </a:cubicBezTo>
                  <a:cubicBezTo>
                    <a:pt x="10442" y="10408"/>
                    <a:pt x="3770" y="387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9;p33">
              <a:extLst>
                <a:ext uri="{FF2B5EF4-FFF2-40B4-BE49-F238E27FC236}">
                  <a16:creationId xmlns:a16="http://schemas.microsoft.com/office/drawing/2014/main" id="{18B1E595-7BD8-B3DF-34D4-273820105A9B}"/>
                </a:ext>
              </a:extLst>
            </p:cNvPr>
            <p:cNvSpPr/>
            <p:nvPr/>
          </p:nvSpPr>
          <p:spPr>
            <a:xfrm>
              <a:off x="7541875" y="2148250"/>
              <a:ext cx="33375" cy="34975"/>
            </a:xfrm>
            <a:custGeom>
              <a:avLst/>
              <a:gdLst/>
              <a:ahLst/>
              <a:cxnLst/>
              <a:rect l="l" t="t" r="r" b="b"/>
              <a:pathLst>
                <a:path w="1335" h="1399" extrusionOk="0">
                  <a:moveTo>
                    <a:pt x="1082" y="1"/>
                  </a:moveTo>
                  <a:cubicBezTo>
                    <a:pt x="920" y="1"/>
                    <a:pt x="649" y="190"/>
                    <a:pt x="401" y="493"/>
                  </a:cubicBezTo>
                  <a:cubicBezTo>
                    <a:pt x="100" y="860"/>
                    <a:pt x="0" y="1261"/>
                    <a:pt x="134" y="1361"/>
                  </a:cubicBezTo>
                  <a:cubicBezTo>
                    <a:pt x="160" y="1386"/>
                    <a:pt x="194" y="1399"/>
                    <a:pt x="236" y="1399"/>
                  </a:cubicBezTo>
                  <a:cubicBezTo>
                    <a:pt x="407" y="1399"/>
                    <a:pt x="692" y="1189"/>
                    <a:pt x="934" y="894"/>
                  </a:cubicBezTo>
                  <a:cubicBezTo>
                    <a:pt x="1201" y="527"/>
                    <a:pt x="1335" y="126"/>
                    <a:pt x="1168" y="26"/>
                  </a:cubicBezTo>
                  <a:cubicBezTo>
                    <a:pt x="1145" y="9"/>
                    <a:pt x="1116" y="1"/>
                    <a:pt x="1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0;p33">
              <a:extLst>
                <a:ext uri="{FF2B5EF4-FFF2-40B4-BE49-F238E27FC236}">
                  <a16:creationId xmlns:a16="http://schemas.microsoft.com/office/drawing/2014/main" id="{1CFBABA8-BA29-C6F8-3FFE-8F03A3782E7C}"/>
                </a:ext>
              </a:extLst>
            </p:cNvPr>
            <p:cNvSpPr/>
            <p:nvPr/>
          </p:nvSpPr>
          <p:spPr>
            <a:xfrm>
              <a:off x="7591900" y="2200800"/>
              <a:ext cx="33400" cy="35500"/>
            </a:xfrm>
            <a:custGeom>
              <a:avLst/>
              <a:gdLst/>
              <a:ahLst/>
              <a:cxnLst/>
              <a:rect l="l" t="t" r="r" b="b"/>
              <a:pathLst>
                <a:path w="1336" h="1420" extrusionOk="0">
                  <a:moveTo>
                    <a:pt x="1113" y="0"/>
                  </a:moveTo>
                  <a:cubicBezTo>
                    <a:pt x="943" y="0"/>
                    <a:pt x="649" y="189"/>
                    <a:pt x="401" y="493"/>
                  </a:cubicBezTo>
                  <a:cubicBezTo>
                    <a:pt x="134" y="893"/>
                    <a:pt x="1" y="1260"/>
                    <a:pt x="134" y="1393"/>
                  </a:cubicBezTo>
                  <a:cubicBezTo>
                    <a:pt x="163" y="1411"/>
                    <a:pt x="197" y="1419"/>
                    <a:pt x="235" y="1419"/>
                  </a:cubicBezTo>
                  <a:cubicBezTo>
                    <a:pt x="416" y="1419"/>
                    <a:pt x="687" y="1230"/>
                    <a:pt x="935" y="926"/>
                  </a:cubicBezTo>
                  <a:cubicBezTo>
                    <a:pt x="1235" y="526"/>
                    <a:pt x="1335" y="159"/>
                    <a:pt x="1202" y="26"/>
                  </a:cubicBezTo>
                  <a:cubicBezTo>
                    <a:pt x="1179" y="8"/>
                    <a:pt x="1148" y="0"/>
                    <a:pt x="1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1;p33">
              <a:extLst>
                <a:ext uri="{FF2B5EF4-FFF2-40B4-BE49-F238E27FC236}">
                  <a16:creationId xmlns:a16="http://schemas.microsoft.com/office/drawing/2014/main" id="{BFA885BF-CCBB-9742-CE0E-F4B25EF6EE48}"/>
                </a:ext>
              </a:extLst>
            </p:cNvPr>
            <p:cNvSpPr/>
            <p:nvPr/>
          </p:nvSpPr>
          <p:spPr>
            <a:xfrm>
              <a:off x="7515175" y="2190600"/>
              <a:ext cx="45075" cy="33375"/>
            </a:xfrm>
            <a:custGeom>
              <a:avLst/>
              <a:gdLst/>
              <a:ahLst/>
              <a:cxnLst/>
              <a:rect l="l" t="t" r="r" b="b"/>
              <a:pathLst>
                <a:path w="1803" h="1335" fill="none" extrusionOk="0">
                  <a:moveTo>
                    <a:pt x="1802" y="0"/>
                  </a:moveTo>
                  <a:cubicBezTo>
                    <a:pt x="1302" y="167"/>
                    <a:pt x="835" y="400"/>
                    <a:pt x="368" y="667"/>
                  </a:cubicBezTo>
                  <a:cubicBezTo>
                    <a:pt x="1" y="934"/>
                    <a:pt x="668" y="1334"/>
                    <a:pt x="668" y="1334"/>
                  </a:cubicBezTo>
                </a:path>
              </a:pathLst>
            </a:custGeom>
            <a:noFill/>
            <a:ln w="7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2;p33">
              <a:extLst>
                <a:ext uri="{FF2B5EF4-FFF2-40B4-BE49-F238E27FC236}">
                  <a16:creationId xmlns:a16="http://schemas.microsoft.com/office/drawing/2014/main" id="{AE968B84-B228-5A77-6FC0-91F9FE3B9B92}"/>
                </a:ext>
              </a:extLst>
            </p:cNvPr>
            <p:cNvSpPr/>
            <p:nvPr/>
          </p:nvSpPr>
          <p:spPr>
            <a:xfrm>
              <a:off x="7503500" y="2247300"/>
              <a:ext cx="75100" cy="30875"/>
            </a:xfrm>
            <a:custGeom>
              <a:avLst/>
              <a:gdLst/>
              <a:ahLst/>
              <a:cxnLst/>
              <a:rect l="l" t="t" r="r" b="b"/>
              <a:pathLst>
                <a:path w="3004" h="1235" fill="none" extrusionOk="0">
                  <a:moveTo>
                    <a:pt x="1" y="0"/>
                  </a:moveTo>
                  <a:cubicBezTo>
                    <a:pt x="134" y="634"/>
                    <a:pt x="668" y="1101"/>
                    <a:pt x="1302" y="1135"/>
                  </a:cubicBezTo>
                  <a:cubicBezTo>
                    <a:pt x="1902" y="1235"/>
                    <a:pt x="2503" y="1101"/>
                    <a:pt x="3003" y="768"/>
                  </a:cubicBezTo>
                </a:path>
              </a:pathLst>
            </a:custGeom>
            <a:noFill/>
            <a:ln w="7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3;p33">
              <a:extLst>
                <a:ext uri="{FF2B5EF4-FFF2-40B4-BE49-F238E27FC236}">
                  <a16:creationId xmlns:a16="http://schemas.microsoft.com/office/drawing/2014/main" id="{8216AC7A-F2DC-BAF4-1FBE-77EC650E9EFB}"/>
                </a:ext>
              </a:extLst>
            </p:cNvPr>
            <p:cNvSpPr/>
            <p:nvPr/>
          </p:nvSpPr>
          <p:spPr>
            <a:xfrm>
              <a:off x="7562725" y="2107200"/>
              <a:ext cx="32550" cy="26700"/>
            </a:xfrm>
            <a:custGeom>
              <a:avLst/>
              <a:gdLst/>
              <a:ahLst/>
              <a:cxnLst/>
              <a:rect l="l" t="t" r="r" b="b"/>
              <a:pathLst>
                <a:path w="1302" h="1068" fill="none" extrusionOk="0">
                  <a:moveTo>
                    <a:pt x="0" y="101"/>
                  </a:moveTo>
                  <a:cubicBezTo>
                    <a:pt x="601" y="0"/>
                    <a:pt x="1201" y="434"/>
                    <a:pt x="1301" y="1068"/>
                  </a:cubicBezTo>
                </a:path>
              </a:pathLst>
            </a:custGeom>
            <a:noFill/>
            <a:ln w="7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4;p33">
              <a:extLst>
                <a:ext uri="{FF2B5EF4-FFF2-40B4-BE49-F238E27FC236}">
                  <a16:creationId xmlns:a16="http://schemas.microsoft.com/office/drawing/2014/main" id="{624FBCEE-AFE2-6DBB-C36E-5B1F925A0424}"/>
                </a:ext>
              </a:extLst>
            </p:cNvPr>
            <p:cNvSpPr/>
            <p:nvPr/>
          </p:nvSpPr>
          <p:spPr>
            <a:xfrm>
              <a:off x="7616925" y="2168900"/>
              <a:ext cx="40050" cy="45075"/>
            </a:xfrm>
            <a:custGeom>
              <a:avLst/>
              <a:gdLst/>
              <a:ahLst/>
              <a:cxnLst/>
              <a:rect l="l" t="t" r="r" b="b"/>
              <a:pathLst>
                <a:path w="1602" h="1803" fill="none" extrusionOk="0">
                  <a:moveTo>
                    <a:pt x="1" y="1"/>
                  </a:moveTo>
                  <a:cubicBezTo>
                    <a:pt x="1" y="1"/>
                    <a:pt x="1602" y="568"/>
                    <a:pt x="1135" y="1802"/>
                  </a:cubicBezTo>
                </a:path>
              </a:pathLst>
            </a:custGeom>
            <a:noFill/>
            <a:ln w="75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5;p33">
              <a:extLst>
                <a:ext uri="{FF2B5EF4-FFF2-40B4-BE49-F238E27FC236}">
                  <a16:creationId xmlns:a16="http://schemas.microsoft.com/office/drawing/2014/main" id="{682CD160-BD72-2004-D334-6F890C580EC5}"/>
                </a:ext>
              </a:extLst>
            </p:cNvPr>
            <p:cNvSpPr/>
            <p:nvPr/>
          </p:nvSpPr>
          <p:spPr>
            <a:xfrm>
              <a:off x="7041525" y="4380500"/>
              <a:ext cx="290225" cy="133700"/>
            </a:xfrm>
            <a:custGeom>
              <a:avLst/>
              <a:gdLst/>
              <a:ahLst/>
              <a:cxnLst/>
              <a:rect l="l" t="t" r="r" b="b"/>
              <a:pathLst>
                <a:path w="11609" h="5348" extrusionOk="0">
                  <a:moveTo>
                    <a:pt x="7105" y="0"/>
                  </a:moveTo>
                  <a:cubicBezTo>
                    <a:pt x="7105" y="0"/>
                    <a:pt x="4870" y="1501"/>
                    <a:pt x="4103" y="1868"/>
                  </a:cubicBezTo>
                  <a:cubicBezTo>
                    <a:pt x="3369" y="2235"/>
                    <a:pt x="200" y="2802"/>
                    <a:pt x="100" y="3636"/>
                  </a:cubicBezTo>
                  <a:cubicBezTo>
                    <a:pt x="0" y="4470"/>
                    <a:pt x="1668" y="4937"/>
                    <a:pt x="3569" y="4937"/>
                  </a:cubicBezTo>
                  <a:cubicBezTo>
                    <a:pt x="5437" y="4937"/>
                    <a:pt x="7672" y="4937"/>
                    <a:pt x="8773" y="5137"/>
                  </a:cubicBezTo>
                  <a:cubicBezTo>
                    <a:pt x="9276" y="5226"/>
                    <a:pt x="9707" y="5348"/>
                    <a:pt x="10072" y="5348"/>
                  </a:cubicBezTo>
                  <a:cubicBezTo>
                    <a:pt x="10529" y="5348"/>
                    <a:pt x="10882" y="5157"/>
                    <a:pt x="11141" y="4470"/>
                  </a:cubicBezTo>
                  <a:cubicBezTo>
                    <a:pt x="11608" y="3269"/>
                    <a:pt x="10841" y="100"/>
                    <a:pt x="10841" y="100"/>
                  </a:cubicBezTo>
                  <a:cubicBezTo>
                    <a:pt x="10841" y="100"/>
                    <a:pt x="10041" y="399"/>
                    <a:pt x="9003" y="399"/>
                  </a:cubicBezTo>
                  <a:cubicBezTo>
                    <a:pt x="8413" y="399"/>
                    <a:pt x="7746" y="302"/>
                    <a:pt x="71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6;p33">
              <a:extLst>
                <a:ext uri="{FF2B5EF4-FFF2-40B4-BE49-F238E27FC236}">
                  <a16:creationId xmlns:a16="http://schemas.microsoft.com/office/drawing/2014/main" id="{D494371F-739C-B651-9630-D3FB5B78865F}"/>
                </a:ext>
              </a:extLst>
            </p:cNvPr>
            <p:cNvSpPr/>
            <p:nvPr/>
          </p:nvSpPr>
          <p:spPr>
            <a:xfrm>
              <a:off x="7207475" y="3514500"/>
              <a:ext cx="160975" cy="884375"/>
            </a:xfrm>
            <a:custGeom>
              <a:avLst/>
              <a:gdLst/>
              <a:ahLst/>
              <a:cxnLst/>
              <a:rect l="l" t="t" r="r" b="b"/>
              <a:pathLst>
                <a:path w="6439" h="35375" extrusionOk="0">
                  <a:moveTo>
                    <a:pt x="3015" y="0"/>
                  </a:moveTo>
                  <a:cubicBezTo>
                    <a:pt x="2417" y="0"/>
                    <a:pt x="1787" y="378"/>
                    <a:pt x="1301" y="1350"/>
                  </a:cubicBezTo>
                  <a:cubicBezTo>
                    <a:pt x="1301" y="1350"/>
                    <a:pt x="0" y="7421"/>
                    <a:pt x="0" y="9389"/>
                  </a:cubicBezTo>
                  <a:cubicBezTo>
                    <a:pt x="0" y="11357"/>
                    <a:pt x="734" y="24066"/>
                    <a:pt x="934" y="27635"/>
                  </a:cubicBezTo>
                  <a:cubicBezTo>
                    <a:pt x="1034" y="29970"/>
                    <a:pt x="867" y="32305"/>
                    <a:pt x="467" y="34640"/>
                  </a:cubicBezTo>
                  <a:cubicBezTo>
                    <a:pt x="467" y="34640"/>
                    <a:pt x="2068" y="35374"/>
                    <a:pt x="2702" y="35374"/>
                  </a:cubicBezTo>
                  <a:cubicBezTo>
                    <a:pt x="3369" y="35374"/>
                    <a:pt x="4203" y="34740"/>
                    <a:pt x="4203" y="34740"/>
                  </a:cubicBezTo>
                  <a:cubicBezTo>
                    <a:pt x="4203" y="34740"/>
                    <a:pt x="6071" y="26501"/>
                    <a:pt x="6071" y="22098"/>
                  </a:cubicBezTo>
                  <a:cubicBezTo>
                    <a:pt x="6071" y="17728"/>
                    <a:pt x="6438" y="15193"/>
                    <a:pt x="6071" y="12391"/>
                  </a:cubicBezTo>
                  <a:cubicBezTo>
                    <a:pt x="5704" y="9589"/>
                    <a:pt x="4403" y="4452"/>
                    <a:pt x="4870" y="2584"/>
                  </a:cubicBezTo>
                  <a:cubicBezTo>
                    <a:pt x="5154" y="1342"/>
                    <a:pt x="4142" y="0"/>
                    <a:pt x="3015" y="0"/>
                  </a:cubicBezTo>
                  <a:close/>
                </a:path>
              </a:pathLst>
            </a:custGeom>
            <a:solidFill>
              <a:srgbClr val="1CA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7;p33">
              <a:extLst>
                <a:ext uri="{FF2B5EF4-FFF2-40B4-BE49-F238E27FC236}">
                  <a16:creationId xmlns:a16="http://schemas.microsoft.com/office/drawing/2014/main" id="{4D38AF80-7EAE-EBC0-50B3-6E162431BCEF}"/>
                </a:ext>
              </a:extLst>
            </p:cNvPr>
            <p:cNvSpPr/>
            <p:nvPr/>
          </p:nvSpPr>
          <p:spPr>
            <a:xfrm>
              <a:off x="7199950" y="2862750"/>
              <a:ext cx="511225" cy="1569475"/>
            </a:xfrm>
            <a:custGeom>
              <a:avLst/>
              <a:gdLst/>
              <a:ahLst/>
              <a:cxnLst/>
              <a:rect l="l" t="t" r="r" b="b"/>
              <a:pathLst>
                <a:path w="20449" h="62779" extrusionOk="0">
                  <a:moveTo>
                    <a:pt x="9708" y="0"/>
                  </a:moveTo>
                  <a:cubicBezTo>
                    <a:pt x="9708" y="0"/>
                    <a:pt x="7121" y="1532"/>
                    <a:pt x="4537" y="1532"/>
                  </a:cubicBezTo>
                  <a:cubicBezTo>
                    <a:pt x="3503" y="1532"/>
                    <a:pt x="2469" y="1287"/>
                    <a:pt x="1602" y="601"/>
                  </a:cubicBezTo>
                  <a:cubicBezTo>
                    <a:pt x="1602" y="601"/>
                    <a:pt x="1" y="11375"/>
                    <a:pt x="1" y="19381"/>
                  </a:cubicBezTo>
                  <a:cubicBezTo>
                    <a:pt x="1" y="27386"/>
                    <a:pt x="3403" y="36960"/>
                    <a:pt x="4237" y="38294"/>
                  </a:cubicBezTo>
                  <a:cubicBezTo>
                    <a:pt x="5105" y="39628"/>
                    <a:pt x="12510" y="52971"/>
                    <a:pt x="14178" y="55740"/>
                  </a:cubicBezTo>
                  <a:cubicBezTo>
                    <a:pt x="15379" y="57875"/>
                    <a:pt x="16379" y="60110"/>
                    <a:pt x="17147" y="62411"/>
                  </a:cubicBezTo>
                  <a:cubicBezTo>
                    <a:pt x="17747" y="62578"/>
                    <a:pt x="18347" y="62712"/>
                    <a:pt x="18981" y="62778"/>
                  </a:cubicBezTo>
                  <a:cubicBezTo>
                    <a:pt x="19582" y="62778"/>
                    <a:pt x="20449" y="62045"/>
                    <a:pt x="20449" y="62045"/>
                  </a:cubicBezTo>
                  <a:cubicBezTo>
                    <a:pt x="20449" y="62045"/>
                    <a:pt x="16513" y="46667"/>
                    <a:pt x="14912" y="42664"/>
                  </a:cubicBezTo>
                  <a:cubicBezTo>
                    <a:pt x="13344" y="38661"/>
                    <a:pt x="10075" y="35492"/>
                    <a:pt x="9241" y="33958"/>
                  </a:cubicBezTo>
                  <a:cubicBezTo>
                    <a:pt x="8374" y="32390"/>
                    <a:pt x="8007" y="26286"/>
                    <a:pt x="8007" y="26286"/>
                  </a:cubicBezTo>
                  <a:cubicBezTo>
                    <a:pt x="8007" y="26286"/>
                    <a:pt x="13010" y="18413"/>
                    <a:pt x="13844" y="14177"/>
                  </a:cubicBezTo>
                  <a:cubicBezTo>
                    <a:pt x="14711" y="9941"/>
                    <a:pt x="12376" y="5170"/>
                    <a:pt x="11409" y="3503"/>
                  </a:cubicBezTo>
                  <a:cubicBezTo>
                    <a:pt x="10775" y="2368"/>
                    <a:pt x="10208" y="1201"/>
                    <a:pt x="9708" y="0"/>
                  </a:cubicBezTo>
                  <a:close/>
                </a:path>
              </a:pathLst>
            </a:custGeom>
            <a:solidFill>
              <a:srgbClr val="1CA5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8;p33">
              <a:extLst>
                <a:ext uri="{FF2B5EF4-FFF2-40B4-BE49-F238E27FC236}">
                  <a16:creationId xmlns:a16="http://schemas.microsoft.com/office/drawing/2014/main" id="{75DC5929-565C-B2A4-3D45-1D197364B41B}"/>
                </a:ext>
              </a:extLst>
            </p:cNvPr>
            <p:cNvSpPr/>
            <p:nvPr/>
          </p:nvSpPr>
          <p:spPr>
            <a:xfrm>
              <a:off x="7215800" y="2411175"/>
              <a:ext cx="363475" cy="514250"/>
            </a:xfrm>
            <a:custGeom>
              <a:avLst/>
              <a:gdLst/>
              <a:ahLst/>
              <a:cxnLst/>
              <a:rect l="l" t="t" r="r" b="b"/>
              <a:pathLst>
                <a:path w="14539" h="20570" extrusionOk="0">
                  <a:moveTo>
                    <a:pt x="11641" y="0"/>
                  </a:moveTo>
                  <a:cubicBezTo>
                    <a:pt x="11246" y="0"/>
                    <a:pt x="10802" y="28"/>
                    <a:pt x="10308" y="84"/>
                  </a:cubicBezTo>
                  <a:cubicBezTo>
                    <a:pt x="7006" y="450"/>
                    <a:pt x="1335" y="2986"/>
                    <a:pt x="1068" y="5788"/>
                  </a:cubicBezTo>
                  <a:cubicBezTo>
                    <a:pt x="835" y="8556"/>
                    <a:pt x="1902" y="10157"/>
                    <a:pt x="1902" y="11492"/>
                  </a:cubicBezTo>
                  <a:cubicBezTo>
                    <a:pt x="1902" y="12826"/>
                    <a:pt x="1" y="18664"/>
                    <a:pt x="1468" y="19864"/>
                  </a:cubicBezTo>
                  <a:cubicBezTo>
                    <a:pt x="2037" y="20340"/>
                    <a:pt x="3103" y="20570"/>
                    <a:pt x="4267" y="20570"/>
                  </a:cubicBezTo>
                  <a:cubicBezTo>
                    <a:pt x="6038" y="20570"/>
                    <a:pt x="8035" y="20037"/>
                    <a:pt x="8840" y="19030"/>
                  </a:cubicBezTo>
                  <a:cubicBezTo>
                    <a:pt x="10175" y="17363"/>
                    <a:pt x="10175" y="14260"/>
                    <a:pt x="10175" y="14260"/>
                  </a:cubicBezTo>
                  <a:cubicBezTo>
                    <a:pt x="10175" y="14260"/>
                    <a:pt x="13210" y="4920"/>
                    <a:pt x="13944" y="2752"/>
                  </a:cubicBezTo>
                  <a:cubicBezTo>
                    <a:pt x="14539" y="883"/>
                    <a:pt x="13859" y="0"/>
                    <a:pt x="116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39;p33">
              <a:extLst>
                <a:ext uri="{FF2B5EF4-FFF2-40B4-BE49-F238E27FC236}">
                  <a16:creationId xmlns:a16="http://schemas.microsoft.com/office/drawing/2014/main" id="{D8871143-6742-6E6C-B9E3-7D901F2A30A1}"/>
                </a:ext>
              </a:extLst>
            </p:cNvPr>
            <p:cNvSpPr/>
            <p:nvPr/>
          </p:nvSpPr>
          <p:spPr>
            <a:xfrm>
              <a:off x="7351575" y="2424125"/>
              <a:ext cx="146950" cy="153500"/>
            </a:xfrm>
            <a:custGeom>
              <a:avLst/>
              <a:gdLst/>
              <a:ahLst/>
              <a:cxnLst/>
              <a:rect l="l" t="t" r="r" b="b"/>
              <a:pathLst>
                <a:path w="5878" h="6140" extrusionOk="0">
                  <a:moveTo>
                    <a:pt x="4100" y="0"/>
                  </a:moveTo>
                  <a:cubicBezTo>
                    <a:pt x="2227" y="0"/>
                    <a:pt x="321" y="1711"/>
                    <a:pt x="140" y="3702"/>
                  </a:cubicBezTo>
                  <a:cubicBezTo>
                    <a:pt x="1" y="5220"/>
                    <a:pt x="1116" y="6140"/>
                    <a:pt x="2349" y="6140"/>
                  </a:cubicBezTo>
                  <a:cubicBezTo>
                    <a:pt x="3176" y="6140"/>
                    <a:pt x="4055" y="5726"/>
                    <a:pt x="4644" y="4803"/>
                  </a:cubicBezTo>
                  <a:cubicBezTo>
                    <a:pt x="5478" y="3502"/>
                    <a:pt x="5878" y="1967"/>
                    <a:pt x="5678" y="466"/>
                  </a:cubicBezTo>
                  <a:cubicBezTo>
                    <a:pt x="5183" y="144"/>
                    <a:pt x="4643" y="0"/>
                    <a:pt x="4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40;p33">
              <a:extLst>
                <a:ext uri="{FF2B5EF4-FFF2-40B4-BE49-F238E27FC236}">
                  <a16:creationId xmlns:a16="http://schemas.microsoft.com/office/drawing/2014/main" id="{0231C366-1137-A8AF-1DF1-124C14D21EE7}"/>
                </a:ext>
              </a:extLst>
            </p:cNvPr>
            <p:cNvSpPr/>
            <p:nvPr/>
          </p:nvSpPr>
          <p:spPr>
            <a:xfrm>
              <a:off x="6552000" y="1983575"/>
              <a:ext cx="957375" cy="553725"/>
            </a:xfrm>
            <a:custGeom>
              <a:avLst/>
              <a:gdLst/>
              <a:ahLst/>
              <a:cxnLst/>
              <a:rect l="l" t="t" r="r" b="b"/>
              <a:pathLst>
                <a:path w="38295" h="22149" extrusionOk="0">
                  <a:moveTo>
                    <a:pt x="496" y="0"/>
                  </a:moveTo>
                  <a:cubicBezTo>
                    <a:pt x="321" y="0"/>
                    <a:pt x="145" y="60"/>
                    <a:pt x="0" y="175"/>
                  </a:cubicBezTo>
                  <a:lnTo>
                    <a:pt x="1335" y="1643"/>
                  </a:lnTo>
                  <a:cubicBezTo>
                    <a:pt x="1335" y="1643"/>
                    <a:pt x="1201" y="2610"/>
                    <a:pt x="2169" y="4178"/>
                  </a:cubicBezTo>
                  <a:cubicBezTo>
                    <a:pt x="2903" y="5279"/>
                    <a:pt x="3803" y="6213"/>
                    <a:pt x="4837" y="6980"/>
                  </a:cubicBezTo>
                  <a:cubicBezTo>
                    <a:pt x="4837" y="6980"/>
                    <a:pt x="9674" y="12684"/>
                    <a:pt x="13310" y="15820"/>
                  </a:cubicBezTo>
                  <a:cubicBezTo>
                    <a:pt x="16979" y="18989"/>
                    <a:pt x="20348" y="20924"/>
                    <a:pt x="23384" y="21424"/>
                  </a:cubicBezTo>
                  <a:cubicBezTo>
                    <a:pt x="25130" y="21708"/>
                    <a:pt x="27532" y="22148"/>
                    <a:pt x="30480" y="22148"/>
                  </a:cubicBezTo>
                  <a:cubicBezTo>
                    <a:pt x="32037" y="22148"/>
                    <a:pt x="33747" y="22025"/>
                    <a:pt x="35593" y="21691"/>
                  </a:cubicBezTo>
                  <a:cubicBezTo>
                    <a:pt x="37294" y="21424"/>
                    <a:pt x="38294" y="19656"/>
                    <a:pt x="37694" y="18088"/>
                  </a:cubicBezTo>
                  <a:cubicBezTo>
                    <a:pt x="37494" y="17554"/>
                    <a:pt x="37060" y="17154"/>
                    <a:pt x="36493" y="17054"/>
                  </a:cubicBezTo>
                  <a:cubicBezTo>
                    <a:pt x="36065" y="16978"/>
                    <a:pt x="35338" y="16949"/>
                    <a:pt x="34432" y="16949"/>
                  </a:cubicBezTo>
                  <a:cubicBezTo>
                    <a:pt x="31584" y="16949"/>
                    <a:pt x="26976" y="17234"/>
                    <a:pt x="24405" y="17234"/>
                  </a:cubicBezTo>
                  <a:cubicBezTo>
                    <a:pt x="23843" y="17234"/>
                    <a:pt x="23378" y="17221"/>
                    <a:pt x="23050" y="17188"/>
                  </a:cubicBezTo>
                  <a:cubicBezTo>
                    <a:pt x="20749" y="16954"/>
                    <a:pt x="12009" y="11617"/>
                    <a:pt x="9707" y="9549"/>
                  </a:cubicBezTo>
                  <a:cubicBezTo>
                    <a:pt x="7406" y="7481"/>
                    <a:pt x="6538" y="6380"/>
                    <a:pt x="6538" y="5546"/>
                  </a:cubicBezTo>
                  <a:cubicBezTo>
                    <a:pt x="6538" y="4679"/>
                    <a:pt x="5938" y="2744"/>
                    <a:pt x="5471" y="2143"/>
                  </a:cubicBezTo>
                  <a:cubicBezTo>
                    <a:pt x="4971" y="1543"/>
                    <a:pt x="4137" y="342"/>
                    <a:pt x="4137" y="342"/>
                  </a:cubicBezTo>
                  <a:cubicBezTo>
                    <a:pt x="4137" y="342"/>
                    <a:pt x="3303" y="342"/>
                    <a:pt x="3403" y="809"/>
                  </a:cubicBezTo>
                  <a:cubicBezTo>
                    <a:pt x="3603" y="1343"/>
                    <a:pt x="3837" y="1877"/>
                    <a:pt x="4137" y="2377"/>
                  </a:cubicBezTo>
                  <a:cubicBezTo>
                    <a:pt x="4137" y="2377"/>
                    <a:pt x="1702" y="943"/>
                    <a:pt x="1101" y="309"/>
                  </a:cubicBezTo>
                  <a:cubicBezTo>
                    <a:pt x="950" y="101"/>
                    <a:pt x="724" y="0"/>
                    <a:pt x="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1;p33">
              <a:extLst>
                <a:ext uri="{FF2B5EF4-FFF2-40B4-BE49-F238E27FC236}">
                  <a16:creationId xmlns:a16="http://schemas.microsoft.com/office/drawing/2014/main" id="{4E5E45BF-93C1-58ED-F45D-5BD2A4E2B5D2}"/>
                </a:ext>
              </a:extLst>
            </p:cNvPr>
            <p:cNvSpPr/>
            <p:nvPr/>
          </p:nvSpPr>
          <p:spPr>
            <a:xfrm>
              <a:off x="7473500" y="4413850"/>
              <a:ext cx="296900" cy="150200"/>
            </a:xfrm>
            <a:custGeom>
              <a:avLst/>
              <a:gdLst/>
              <a:ahLst/>
              <a:cxnLst/>
              <a:rect l="l" t="t" r="r" b="b"/>
              <a:pathLst>
                <a:path w="11876" h="6008" extrusionOk="0">
                  <a:moveTo>
                    <a:pt x="9507" y="1"/>
                  </a:moveTo>
                  <a:cubicBezTo>
                    <a:pt x="9507" y="1"/>
                    <a:pt x="8458" y="592"/>
                    <a:pt x="7326" y="592"/>
                  </a:cubicBezTo>
                  <a:cubicBezTo>
                    <a:pt x="6961" y="592"/>
                    <a:pt x="6588" y="530"/>
                    <a:pt x="6238" y="367"/>
                  </a:cubicBezTo>
                  <a:cubicBezTo>
                    <a:pt x="6238" y="367"/>
                    <a:pt x="4303" y="2402"/>
                    <a:pt x="3002" y="3236"/>
                  </a:cubicBezTo>
                  <a:cubicBezTo>
                    <a:pt x="1701" y="4070"/>
                    <a:pt x="0" y="4637"/>
                    <a:pt x="300" y="5404"/>
                  </a:cubicBezTo>
                  <a:cubicBezTo>
                    <a:pt x="475" y="5884"/>
                    <a:pt x="2017" y="6007"/>
                    <a:pt x="3530" y="6007"/>
                  </a:cubicBezTo>
                  <a:cubicBezTo>
                    <a:pt x="4333" y="6007"/>
                    <a:pt x="5126" y="5973"/>
                    <a:pt x="5704" y="5938"/>
                  </a:cubicBezTo>
                  <a:cubicBezTo>
                    <a:pt x="7372" y="5871"/>
                    <a:pt x="10774" y="4270"/>
                    <a:pt x="11342" y="3903"/>
                  </a:cubicBezTo>
                  <a:cubicBezTo>
                    <a:pt x="11875" y="3503"/>
                    <a:pt x="9507" y="1"/>
                    <a:pt x="95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2;p33">
              <a:extLst>
                <a:ext uri="{FF2B5EF4-FFF2-40B4-BE49-F238E27FC236}">
                  <a16:creationId xmlns:a16="http://schemas.microsoft.com/office/drawing/2014/main" id="{8138BE77-36D7-0300-7579-521B7158C5DA}"/>
                </a:ext>
              </a:extLst>
            </p:cNvPr>
            <p:cNvSpPr/>
            <p:nvPr/>
          </p:nvSpPr>
          <p:spPr>
            <a:xfrm>
              <a:off x="7481000" y="4488900"/>
              <a:ext cx="280225" cy="75150"/>
            </a:xfrm>
            <a:custGeom>
              <a:avLst/>
              <a:gdLst/>
              <a:ahLst/>
              <a:cxnLst/>
              <a:rect l="l" t="t" r="r" b="b"/>
              <a:pathLst>
                <a:path w="11209" h="3006" extrusionOk="0">
                  <a:moveTo>
                    <a:pt x="10941" y="1"/>
                  </a:moveTo>
                  <a:cubicBezTo>
                    <a:pt x="9040" y="935"/>
                    <a:pt x="7039" y="1635"/>
                    <a:pt x="4971" y="2102"/>
                  </a:cubicBezTo>
                  <a:cubicBezTo>
                    <a:pt x="3733" y="2374"/>
                    <a:pt x="2741" y="2468"/>
                    <a:pt x="1961" y="2468"/>
                  </a:cubicBezTo>
                  <a:cubicBezTo>
                    <a:pt x="1017" y="2468"/>
                    <a:pt x="384" y="2330"/>
                    <a:pt x="0" y="2202"/>
                  </a:cubicBezTo>
                  <a:lnTo>
                    <a:pt x="0" y="2202"/>
                  </a:lnTo>
                  <a:cubicBezTo>
                    <a:pt x="0" y="2269"/>
                    <a:pt x="0" y="2336"/>
                    <a:pt x="34" y="2402"/>
                  </a:cubicBezTo>
                  <a:cubicBezTo>
                    <a:pt x="186" y="2882"/>
                    <a:pt x="1721" y="3005"/>
                    <a:pt x="3241" y="3005"/>
                  </a:cubicBezTo>
                  <a:cubicBezTo>
                    <a:pt x="4047" y="3005"/>
                    <a:pt x="4848" y="2971"/>
                    <a:pt x="5438" y="2936"/>
                  </a:cubicBezTo>
                  <a:cubicBezTo>
                    <a:pt x="7105" y="2869"/>
                    <a:pt x="10474" y="1268"/>
                    <a:pt x="11042" y="901"/>
                  </a:cubicBezTo>
                  <a:cubicBezTo>
                    <a:pt x="11208" y="801"/>
                    <a:pt x="11142" y="434"/>
                    <a:pt x="10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43;p33">
              <a:extLst>
                <a:ext uri="{FF2B5EF4-FFF2-40B4-BE49-F238E27FC236}">
                  <a16:creationId xmlns:a16="http://schemas.microsoft.com/office/drawing/2014/main" id="{C1919B69-9F74-8609-DCF7-81464D6E8CFE}"/>
                </a:ext>
              </a:extLst>
            </p:cNvPr>
            <p:cNvSpPr/>
            <p:nvPr/>
          </p:nvSpPr>
          <p:spPr>
            <a:xfrm>
              <a:off x="7041525" y="4471400"/>
              <a:ext cx="281875" cy="43025"/>
            </a:xfrm>
            <a:custGeom>
              <a:avLst/>
              <a:gdLst/>
              <a:ahLst/>
              <a:cxnLst/>
              <a:rect l="l" t="t" r="r" b="b"/>
              <a:pathLst>
                <a:path w="11275" h="1721" extrusionOk="0">
                  <a:moveTo>
                    <a:pt x="100" y="0"/>
                  </a:moveTo>
                  <a:cubicBezTo>
                    <a:pt x="100" y="0"/>
                    <a:pt x="100" y="34"/>
                    <a:pt x="100" y="34"/>
                  </a:cubicBezTo>
                  <a:cubicBezTo>
                    <a:pt x="0" y="867"/>
                    <a:pt x="1701" y="1334"/>
                    <a:pt x="3569" y="1334"/>
                  </a:cubicBezTo>
                  <a:cubicBezTo>
                    <a:pt x="5437" y="1334"/>
                    <a:pt x="7672" y="1334"/>
                    <a:pt x="8806" y="1535"/>
                  </a:cubicBezTo>
                  <a:cubicBezTo>
                    <a:pt x="9291" y="1608"/>
                    <a:pt x="9712" y="1720"/>
                    <a:pt x="10070" y="1720"/>
                  </a:cubicBezTo>
                  <a:cubicBezTo>
                    <a:pt x="10525" y="1720"/>
                    <a:pt x="10880" y="1539"/>
                    <a:pt x="11141" y="867"/>
                  </a:cubicBezTo>
                  <a:cubicBezTo>
                    <a:pt x="11208" y="634"/>
                    <a:pt x="11241" y="367"/>
                    <a:pt x="11275" y="100"/>
                  </a:cubicBezTo>
                  <a:lnTo>
                    <a:pt x="11275" y="100"/>
                  </a:lnTo>
                  <a:cubicBezTo>
                    <a:pt x="10834" y="446"/>
                    <a:pt x="10469" y="504"/>
                    <a:pt x="10011" y="504"/>
                  </a:cubicBezTo>
                  <a:cubicBezTo>
                    <a:pt x="9777" y="504"/>
                    <a:pt x="9518" y="489"/>
                    <a:pt x="9212" y="489"/>
                  </a:cubicBezTo>
                  <a:cubicBezTo>
                    <a:pt x="9076" y="489"/>
                    <a:pt x="8930" y="492"/>
                    <a:pt x="8773" y="501"/>
                  </a:cubicBezTo>
                  <a:cubicBezTo>
                    <a:pt x="7305" y="601"/>
                    <a:pt x="6738" y="601"/>
                    <a:pt x="3636" y="601"/>
                  </a:cubicBezTo>
                  <a:cubicBezTo>
                    <a:pt x="3550" y="603"/>
                    <a:pt x="3464" y="604"/>
                    <a:pt x="3379" y="604"/>
                  </a:cubicBezTo>
                  <a:cubicBezTo>
                    <a:pt x="2264" y="604"/>
                    <a:pt x="1153" y="403"/>
                    <a:pt x="1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3061DA8-1FD6-1369-13C1-96FF8949B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485" y="724720"/>
            <a:ext cx="5229423" cy="41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7093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36"/>
          <p:cNvGrpSpPr/>
          <p:nvPr/>
        </p:nvGrpSpPr>
        <p:grpSpPr>
          <a:xfrm>
            <a:off x="756261" y="1335521"/>
            <a:ext cx="1956000" cy="3144825"/>
            <a:chOff x="713237" y="1499313"/>
            <a:chExt cx="1956000" cy="3144825"/>
          </a:xfrm>
        </p:grpSpPr>
        <p:sp>
          <p:nvSpPr>
            <p:cNvPr id="1171" name="Google Shape;1171;p36"/>
            <p:cNvSpPr/>
            <p:nvPr/>
          </p:nvSpPr>
          <p:spPr>
            <a:xfrm flipH="1">
              <a:off x="1008575" y="4429700"/>
              <a:ext cx="1145850" cy="174300"/>
            </a:xfrm>
            <a:custGeom>
              <a:avLst/>
              <a:gdLst/>
              <a:ahLst/>
              <a:cxnLst/>
              <a:rect l="l" t="t" r="r" b="b"/>
              <a:pathLst>
                <a:path w="45834" h="6972" extrusionOk="0">
                  <a:moveTo>
                    <a:pt x="22917" y="0"/>
                  </a:moveTo>
                  <a:cubicBezTo>
                    <a:pt x="10241" y="0"/>
                    <a:pt x="1" y="1568"/>
                    <a:pt x="1" y="3503"/>
                  </a:cubicBezTo>
                  <a:cubicBezTo>
                    <a:pt x="1" y="5404"/>
                    <a:pt x="10241" y="6972"/>
                    <a:pt x="22917" y="6972"/>
                  </a:cubicBezTo>
                  <a:cubicBezTo>
                    <a:pt x="35593" y="6972"/>
                    <a:pt x="45834" y="5404"/>
                    <a:pt x="45834" y="3503"/>
                  </a:cubicBezTo>
                  <a:cubicBezTo>
                    <a:pt x="45834" y="1568"/>
                    <a:pt x="35593" y="0"/>
                    <a:pt x="229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2" name="Google Shape;1172;p36"/>
            <p:cNvGrpSpPr/>
            <p:nvPr/>
          </p:nvGrpSpPr>
          <p:grpSpPr>
            <a:xfrm flipH="1">
              <a:off x="713237" y="1499313"/>
              <a:ext cx="1956000" cy="3144825"/>
              <a:chOff x="2822500" y="1560975"/>
              <a:chExt cx="1956000" cy="3144825"/>
            </a:xfrm>
          </p:grpSpPr>
          <p:sp>
            <p:nvSpPr>
              <p:cNvPr id="1173" name="Google Shape;1173;p36"/>
              <p:cNvSpPr/>
              <p:nvPr/>
            </p:nvSpPr>
            <p:spPr>
              <a:xfrm>
                <a:off x="4016300" y="1934725"/>
                <a:ext cx="660375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26415" h="17002" extrusionOk="0">
                    <a:moveTo>
                      <a:pt x="21450" y="0"/>
                    </a:moveTo>
                    <a:cubicBezTo>
                      <a:pt x="21350" y="0"/>
                      <a:pt x="21280" y="13"/>
                      <a:pt x="21247" y="41"/>
                    </a:cubicBezTo>
                    <a:cubicBezTo>
                      <a:pt x="20852" y="345"/>
                      <a:pt x="13010" y="9068"/>
                      <a:pt x="13010" y="9068"/>
                    </a:cubicBezTo>
                    <a:lnTo>
                      <a:pt x="3526" y="6606"/>
                    </a:lnTo>
                    <a:lnTo>
                      <a:pt x="0" y="13901"/>
                    </a:lnTo>
                    <a:lnTo>
                      <a:pt x="15563" y="17001"/>
                    </a:lnTo>
                    <a:cubicBezTo>
                      <a:pt x="17508" y="16910"/>
                      <a:pt x="19484" y="15026"/>
                      <a:pt x="20821" y="11621"/>
                    </a:cubicBezTo>
                    <a:lnTo>
                      <a:pt x="26414" y="1256"/>
                    </a:lnTo>
                    <a:cubicBezTo>
                      <a:pt x="26414" y="1256"/>
                      <a:pt x="22445" y="0"/>
                      <a:pt x="214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6"/>
              <p:cNvSpPr/>
              <p:nvPr/>
            </p:nvSpPr>
            <p:spPr>
              <a:xfrm>
                <a:off x="4539100" y="1782775"/>
                <a:ext cx="239400" cy="219850"/>
              </a:xfrm>
              <a:custGeom>
                <a:avLst/>
                <a:gdLst/>
                <a:ahLst/>
                <a:cxnLst/>
                <a:rect l="l" t="t" r="r" b="b"/>
                <a:pathLst>
                  <a:path w="9576" h="8794" extrusionOk="0">
                    <a:moveTo>
                      <a:pt x="6681" y="0"/>
                    </a:moveTo>
                    <a:cubicBezTo>
                      <a:pt x="5851" y="0"/>
                      <a:pt x="3010" y="3444"/>
                      <a:pt x="3010" y="3444"/>
                    </a:cubicBezTo>
                    <a:cubicBezTo>
                      <a:pt x="3010" y="3444"/>
                      <a:pt x="2976" y="3493"/>
                      <a:pt x="2934" y="3493"/>
                    </a:cubicBezTo>
                    <a:cubicBezTo>
                      <a:pt x="2855" y="3493"/>
                      <a:pt x="2747" y="3326"/>
                      <a:pt x="2767" y="2380"/>
                    </a:cubicBezTo>
                    <a:cubicBezTo>
                      <a:pt x="2817" y="1202"/>
                      <a:pt x="2371" y="1099"/>
                      <a:pt x="2213" y="1099"/>
                    </a:cubicBezTo>
                    <a:cubicBezTo>
                      <a:pt x="2179" y="1099"/>
                      <a:pt x="2159" y="1103"/>
                      <a:pt x="2159" y="1103"/>
                    </a:cubicBezTo>
                    <a:cubicBezTo>
                      <a:pt x="1916" y="2076"/>
                      <a:pt x="1581" y="3049"/>
                      <a:pt x="1217" y="4021"/>
                    </a:cubicBezTo>
                    <a:cubicBezTo>
                      <a:pt x="1065" y="4325"/>
                      <a:pt x="1" y="6514"/>
                      <a:pt x="1" y="6514"/>
                    </a:cubicBezTo>
                    <a:lnTo>
                      <a:pt x="4651" y="8793"/>
                    </a:lnTo>
                    <a:cubicBezTo>
                      <a:pt x="5837" y="6149"/>
                      <a:pt x="8481" y="4325"/>
                      <a:pt x="8420" y="3809"/>
                    </a:cubicBezTo>
                    <a:cubicBezTo>
                      <a:pt x="8412" y="3737"/>
                      <a:pt x="8365" y="3706"/>
                      <a:pt x="8289" y="3706"/>
                    </a:cubicBezTo>
                    <a:cubicBezTo>
                      <a:pt x="7820" y="3706"/>
                      <a:pt x="6262" y="4903"/>
                      <a:pt x="6262" y="4903"/>
                    </a:cubicBezTo>
                    <a:cubicBezTo>
                      <a:pt x="6718" y="4143"/>
                      <a:pt x="9575" y="2137"/>
                      <a:pt x="9028" y="1772"/>
                    </a:cubicBezTo>
                    <a:cubicBezTo>
                      <a:pt x="9013" y="1761"/>
                      <a:pt x="8991" y="1756"/>
                      <a:pt x="8963" y="1756"/>
                    </a:cubicBezTo>
                    <a:cubicBezTo>
                      <a:pt x="8446" y="1756"/>
                      <a:pt x="5928" y="3535"/>
                      <a:pt x="5928" y="3535"/>
                    </a:cubicBezTo>
                    <a:cubicBezTo>
                      <a:pt x="6566" y="2806"/>
                      <a:pt x="7265" y="2137"/>
                      <a:pt x="7995" y="1529"/>
                    </a:cubicBezTo>
                    <a:cubicBezTo>
                      <a:pt x="8907" y="769"/>
                      <a:pt x="8603" y="526"/>
                      <a:pt x="8603" y="526"/>
                    </a:cubicBezTo>
                    <a:cubicBezTo>
                      <a:pt x="8555" y="498"/>
                      <a:pt x="8495" y="484"/>
                      <a:pt x="8427" y="484"/>
                    </a:cubicBezTo>
                    <a:cubicBezTo>
                      <a:pt x="7542" y="484"/>
                      <a:pt x="5107" y="2684"/>
                      <a:pt x="5107" y="2684"/>
                    </a:cubicBezTo>
                    <a:cubicBezTo>
                      <a:pt x="5442" y="2228"/>
                      <a:pt x="5776" y="1833"/>
                      <a:pt x="6141" y="1438"/>
                    </a:cubicBezTo>
                    <a:cubicBezTo>
                      <a:pt x="6657" y="982"/>
                      <a:pt x="7022" y="100"/>
                      <a:pt x="6749" y="9"/>
                    </a:cubicBezTo>
                    <a:cubicBezTo>
                      <a:pt x="6728" y="3"/>
                      <a:pt x="6705" y="0"/>
                      <a:pt x="6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6"/>
              <p:cNvSpPr/>
              <p:nvPr/>
            </p:nvSpPr>
            <p:spPr>
              <a:xfrm>
                <a:off x="2924325" y="1924850"/>
                <a:ext cx="660375" cy="425050"/>
              </a:xfrm>
              <a:custGeom>
                <a:avLst/>
                <a:gdLst/>
                <a:ahLst/>
                <a:cxnLst/>
                <a:rect l="l" t="t" r="r" b="b"/>
                <a:pathLst>
                  <a:path w="26415" h="17002" extrusionOk="0">
                    <a:moveTo>
                      <a:pt x="4966" y="0"/>
                    </a:moveTo>
                    <a:cubicBezTo>
                      <a:pt x="3970" y="0"/>
                      <a:pt x="1" y="1256"/>
                      <a:pt x="1" y="1256"/>
                    </a:cubicBezTo>
                    <a:lnTo>
                      <a:pt x="5594" y="11621"/>
                    </a:lnTo>
                    <a:cubicBezTo>
                      <a:pt x="6931" y="14995"/>
                      <a:pt x="8907" y="16910"/>
                      <a:pt x="10822" y="17001"/>
                    </a:cubicBezTo>
                    <a:lnTo>
                      <a:pt x="26415" y="13901"/>
                    </a:lnTo>
                    <a:lnTo>
                      <a:pt x="22889" y="6606"/>
                    </a:lnTo>
                    <a:lnTo>
                      <a:pt x="13375" y="9068"/>
                    </a:lnTo>
                    <a:cubicBezTo>
                      <a:pt x="13375" y="9068"/>
                      <a:pt x="5533" y="344"/>
                      <a:pt x="5168" y="41"/>
                    </a:cubicBezTo>
                    <a:cubicBezTo>
                      <a:pt x="5135" y="13"/>
                      <a:pt x="5065" y="0"/>
                      <a:pt x="49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6"/>
              <p:cNvSpPr/>
              <p:nvPr/>
            </p:nvSpPr>
            <p:spPr>
              <a:xfrm>
                <a:off x="2822500" y="1773575"/>
                <a:ext cx="238650" cy="219175"/>
              </a:xfrm>
              <a:custGeom>
                <a:avLst/>
                <a:gdLst/>
                <a:ahLst/>
                <a:cxnLst/>
                <a:rect l="l" t="t" r="r" b="b"/>
                <a:pathLst>
                  <a:path w="9546" h="8767" extrusionOk="0">
                    <a:moveTo>
                      <a:pt x="2875" y="1"/>
                    </a:moveTo>
                    <a:cubicBezTo>
                      <a:pt x="2847" y="1"/>
                      <a:pt x="2821" y="5"/>
                      <a:pt x="2797" y="12"/>
                    </a:cubicBezTo>
                    <a:cubicBezTo>
                      <a:pt x="2524" y="104"/>
                      <a:pt x="2888" y="955"/>
                      <a:pt x="3405" y="1441"/>
                    </a:cubicBezTo>
                    <a:cubicBezTo>
                      <a:pt x="3770" y="1806"/>
                      <a:pt x="4104" y="2231"/>
                      <a:pt x="4439" y="2657"/>
                    </a:cubicBezTo>
                    <a:cubicBezTo>
                      <a:pt x="4439" y="2657"/>
                      <a:pt x="2003" y="457"/>
                      <a:pt x="1143" y="457"/>
                    </a:cubicBezTo>
                    <a:cubicBezTo>
                      <a:pt x="1076" y="457"/>
                      <a:pt x="1019" y="470"/>
                      <a:pt x="973" y="499"/>
                    </a:cubicBezTo>
                    <a:cubicBezTo>
                      <a:pt x="973" y="499"/>
                      <a:pt x="639" y="772"/>
                      <a:pt x="1551" y="1502"/>
                    </a:cubicBezTo>
                    <a:cubicBezTo>
                      <a:pt x="2280" y="2140"/>
                      <a:pt x="2980" y="2809"/>
                      <a:pt x="3618" y="3538"/>
                    </a:cubicBezTo>
                    <a:cubicBezTo>
                      <a:pt x="3618" y="3538"/>
                      <a:pt x="1100" y="1759"/>
                      <a:pt x="583" y="1759"/>
                    </a:cubicBezTo>
                    <a:cubicBezTo>
                      <a:pt x="555" y="1759"/>
                      <a:pt x="533" y="1764"/>
                      <a:pt x="518" y="1775"/>
                    </a:cubicBezTo>
                    <a:cubicBezTo>
                      <a:pt x="1" y="2110"/>
                      <a:pt x="2828" y="4146"/>
                      <a:pt x="3284" y="4876"/>
                    </a:cubicBezTo>
                    <a:cubicBezTo>
                      <a:pt x="3284" y="4876"/>
                      <a:pt x="1726" y="3679"/>
                      <a:pt x="1256" y="3679"/>
                    </a:cubicBezTo>
                    <a:cubicBezTo>
                      <a:pt x="1181" y="3679"/>
                      <a:pt x="1134" y="3710"/>
                      <a:pt x="1125" y="3781"/>
                    </a:cubicBezTo>
                    <a:cubicBezTo>
                      <a:pt x="1065" y="4298"/>
                      <a:pt x="3709" y="6122"/>
                      <a:pt x="4894" y="8766"/>
                    </a:cubicBezTo>
                    <a:lnTo>
                      <a:pt x="9545" y="6487"/>
                    </a:lnTo>
                    <a:cubicBezTo>
                      <a:pt x="9545" y="6487"/>
                      <a:pt x="8481" y="4298"/>
                      <a:pt x="8329" y="3964"/>
                    </a:cubicBezTo>
                    <a:cubicBezTo>
                      <a:pt x="7964" y="3022"/>
                      <a:pt x="7630" y="2049"/>
                      <a:pt x="7387" y="1076"/>
                    </a:cubicBezTo>
                    <a:cubicBezTo>
                      <a:pt x="7387" y="1076"/>
                      <a:pt x="7368" y="1072"/>
                      <a:pt x="7337" y="1072"/>
                    </a:cubicBezTo>
                    <a:cubicBezTo>
                      <a:pt x="7187" y="1072"/>
                      <a:pt x="6754" y="1176"/>
                      <a:pt x="6779" y="2383"/>
                    </a:cubicBezTo>
                    <a:cubicBezTo>
                      <a:pt x="6798" y="3305"/>
                      <a:pt x="6696" y="3474"/>
                      <a:pt x="6618" y="3474"/>
                    </a:cubicBezTo>
                    <a:cubicBezTo>
                      <a:pt x="6573" y="3474"/>
                      <a:pt x="6536" y="3417"/>
                      <a:pt x="6536" y="3417"/>
                    </a:cubicBezTo>
                    <a:cubicBezTo>
                      <a:pt x="6536" y="3417"/>
                      <a:pt x="3718" y="1"/>
                      <a:pt x="28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6"/>
              <p:cNvSpPr/>
              <p:nvPr/>
            </p:nvSpPr>
            <p:spPr>
              <a:xfrm>
                <a:off x="3626325" y="1560975"/>
                <a:ext cx="335275" cy="237325"/>
              </a:xfrm>
              <a:custGeom>
                <a:avLst/>
                <a:gdLst/>
                <a:ahLst/>
                <a:cxnLst/>
                <a:rect l="l" t="t" r="r" b="b"/>
                <a:pathLst>
                  <a:path w="13411" h="9493" extrusionOk="0">
                    <a:moveTo>
                      <a:pt x="3594" y="0"/>
                    </a:moveTo>
                    <a:cubicBezTo>
                      <a:pt x="1614" y="0"/>
                      <a:pt x="0" y="2080"/>
                      <a:pt x="918" y="4139"/>
                    </a:cubicBezTo>
                    <a:cubicBezTo>
                      <a:pt x="1101" y="4535"/>
                      <a:pt x="1405" y="4869"/>
                      <a:pt x="1800" y="5082"/>
                    </a:cubicBezTo>
                    <a:lnTo>
                      <a:pt x="10797" y="8668"/>
                    </a:lnTo>
                    <a:cubicBezTo>
                      <a:pt x="10648" y="9091"/>
                      <a:pt x="10946" y="9493"/>
                      <a:pt x="11325" y="9493"/>
                    </a:cubicBezTo>
                    <a:cubicBezTo>
                      <a:pt x="11410" y="9493"/>
                      <a:pt x="11498" y="9473"/>
                      <a:pt x="11587" y="9428"/>
                    </a:cubicBezTo>
                    <a:cubicBezTo>
                      <a:pt x="11982" y="9276"/>
                      <a:pt x="12074" y="8729"/>
                      <a:pt x="12013" y="8304"/>
                    </a:cubicBezTo>
                    <a:cubicBezTo>
                      <a:pt x="11982" y="7878"/>
                      <a:pt x="11861" y="7392"/>
                      <a:pt x="12043" y="7027"/>
                    </a:cubicBezTo>
                    <a:cubicBezTo>
                      <a:pt x="12256" y="6753"/>
                      <a:pt x="12469" y="6510"/>
                      <a:pt x="12773" y="6328"/>
                    </a:cubicBezTo>
                    <a:cubicBezTo>
                      <a:pt x="13198" y="5933"/>
                      <a:pt x="13411" y="5355"/>
                      <a:pt x="13381" y="4747"/>
                    </a:cubicBezTo>
                    <a:cubicBezTo>
                      <a:pt x="13289" y="4170"/>
                      <a:pt x="12894" y="3653"/>
                      <a:pt x="12347" y="3440"/>
                    </a:cubicBezTo>
                    <a:cubicBezTo>
                      <a:pt x="11800" y="3258"/>
                      <a:pt x="11070" y="3410"/>
                      <a:pt x="10675" y="2954"/>
                    </a:cubicBezTo>
                    <a:cubicBezTo>
                      <a:pt x="10371" y="2650"/>
                      <a:pt x="10402" y="2164"/>
                      <a:pt x="10159" y="1769"/>
                    </a:cubicBezTo>
                    <a:cubicBezTo>
                      <a:pt x="9869" y="1295"/>
                      <a:pt x="9262" y="1118"/>
                      <a:pt x="8670" y="1118"/>
                    </a:cubicBezTo>
                    <a:cubicBezTo>
                      <a:pt x="8578" y="1118"/>
                      <a:pt x="8486" y="1122"/>
                      <a:pt x="8396" y="1130"/>
                    </a:cubicBezTo>
                    <a:cubicBezTo>
                      <a:pt x="7960" y="1170"/>
                      <a:pt x="7512" y="1261"/>
                      <a:pt x="7076" y="1261"/>
                    </a:cubicBezTo>
                    <a:cubicBezTo>
                      <a:pt x="6842" y="1261"/>
                      <a:pt x="6612" y="1235"/>
                      <a:pt x="6390" y="1161"/>
                    </a:cubicBezTo>
                    <a:cubicBezTo>
                      <a:pt x="5873" y="1009"/>
                      <a:pt x="5447" y="614"/>
                      <a:pt x="4961" y="340"/>
                    </a:cubicBezTo>
                    <a:cubicBezTo>
                      <a:pt x="4503" y="106"/>
                      <a:pt x="4039" y="0"/>
                      <a:pt x="35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6"/>
              <p:cNvSpPr/>
              <p:nvPr/>
            </p:nvSpPr>
            <p:spPr>
              <a:xfrm>
                <a:off x="3655350" y="1649550"/>
                <a:ext cx="250025" cy="411575"/>
              </a:xfrm>
              <a:custGeom>
                <a:avLst/>
                <a:gdLst/>
                <a:ahLst/>
                <a:cxnLst/>
                <a:rect l="l" t="t" r="r" b="b"/>
                <a:pathLst>
                  <a:path w="10001" h="16463" extrusionOk="0">
                    <a:moveTo>
                      <a:pt x="4088" y="1"/>
                    </a:moveTo>
                    <a:cubicBezTo>
                      <a:pt x="2867" y="1"/>
                      <a:pt x="1641" y="247"/>
                      <a:pt x="487" y="748"/>
                    </a:cubicBezTo>
                    <a:cubicBezTo>
                      <a:pt x="487" y="748"/>
                      <a:pt x="0" y="6736"/>
                      <a:pt x="31" y="9350"/>
                    </a:cubicBezTo>
                    <a:cubicBezTo>
                      <a:pt x="61" y="11995"/>
                      <a:pt x="2706" y="12390"/>
                      <a:pt x="2706" y="12390"/>
                    </a:cubicBezTo>
                    <a:cubicBezTo>
                      <a:pt x="2706" y="12390"/>
                      <a:pt x="2645" y="15247"/>
                      <a:pt x="2706" y="15977"/>
                    </a:cubicBezTo>
                    <a:lnTo>
                      <a:pt x="8967" y="16463"/>
                    </a:lnTo>
                    <a:lnTo>
                      <a:pt x="10001" y="2177"/>
                    </a:lnTo>
                    <a:lnTo>
                      <a:pt x="9606" y="1873"/>
                    </a:lnTo>
                    <a:cubicBezTo>
                      <a:pt x="7994" y="637"/>
                      <a:pt x="6048" y="1"/>
                      <a:pt x="40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6"/>
              <p:cNvSpPr/>
              <p:nvPr/>
            </p:nvSpPr>
            <p:spPr>
              <a:xfrm>
                <a:off x="3676625" y="1762675"/>
                <a:ext cx="213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62" extrusionOk="0">
                    <a:moveTo>
                      <a:pt x="453" y="0"/>
                    </a:moveTo>
                    <a:cubicBezTo>
                      <a:pt x="358" y="0"/>
                      <a:pt x="259" y="38"/>
                      <a:pt x="183" y="114"/>
                    </a:cubicBezTo>
                    <a:cubicBezTo>
                      <a:pt x="31" y="236"/>
                      <a:pt x="1" y="479"/>
                      <a:pt x="153" y="631"/>
                    </a:cubicBezTo>
                    <a:cubicBezTo>
                      <a:pt x="219" y="714"/>
                      <a:pt x="323" y="761"/>
                      <a:pt x="433" y="761"/>
                    </a:cubicBezTo>
                    <a:cubicBezTo>
                      <a:pt x="523" y="761"/>
                      <a:pt x="618" y="730"/>
                      <a:pt x="700" y="661"/>
                    </a:cubicBezTo>
                    <a:cubicBezTo>
                      <a:pt x="852" y="509"/>
                      <a:pt x="852" y="266"/>
                      <a:pt x="700" y="114"/>
                    </a:cubicBezTo>
                    <a:cubicBezTo>
                      <a:pt x="639" y="38"/>
                      <a:pt x="548" y="0"/>
                      <a:pt x="4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6"/>
              <p:cNvSpPr/>
              <p:nvPr/>
            </p:nvSpPr>
            <p:spPr>
              <a:xfrm>
                <a:off x="3666000" y="1757925"/>
                <a:ext cx="34200" cy="94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376" extrusionOk="0">
                    <a:moveTo>
                      <a:pt x="669" y="0"/>
                    </a:moveTo>
                    <a:cubicBezTo>
                      <a:pt x="486" y="0"/>
                      <a:pt x="304" y="61"/>
                      <a:pt x="152" y="182"/>
                    </a:cubicBezTo>
                    <a:cubicBezTo>
                      <a:pt x="61" y="274"/>
                      <a:pt x="0" y="365"/>
                      <a:pt x="30" y="365"/>
                    </a:cubicBezTo>
                    <a:cubicBezTo>
                      <a:pt x="34" y="372"/>
                      <a:pt x="41" y="376"/>
                      <a:pt x="52" y="376"/>
                    </a:cubicBezTo>
                    <a:cubicBezTo>
                      <a:pt x="124" y="376"/>
                      <a:pt x="350" y="213"/>
                      <a:pt x="669" y="213"/>
                    </a:cubicBezTo>
                    <a:cubicBezTo>
                      <a:pt x="1005" y="213"/>
                      <a:pt x="1264" y="368"/>
                      <a:pt x="1326" y="368"/>
                    </a:cubicBezTo>
                    <a:cubicBezTo>
                      <a:pt x="1331" y="368"/>
                      <a:pt x="1335" y="367"/>
                      <a:pt x="1337" y="365"/>
                    </a:cubicBezTo>
                    <a:cubicBezTo>
                      <a:pt x="1368" y="304"/>
                      <a:pt x="1307" y="243"/>
                      <a:pt x="1216" y="182"/>
                    </a:cubicBezTo>
                    <a:cubicBezTo>
                      <a:pt x="1033" y="61"/>
                      <a:pt x="851" y="0"/>
                      <a:pt x="6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6"/>
              <p:cNvSpPr/>
              <p:nvPr/>
            </p:nvSpPr>
            <p:spPr>
              <a:xfrm>
                <a:off x="3771625" y="1767500"/>
                <a:ext cx="239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959" h="743" extrusionOk="0">
                    <a:moveTo>
                      <a:pt x="424" y="1"/>
                    </a:moveTo>
                    <a:cubicBezTo>
                      <a:pt x="362" y="1"/>
                      <a:pt x="300" y="14"/>
                      <a:pt x="243" y="43"/>
                    </a:cubicBezTo>
                    <a:cubicBezTo>
                      <a:pt x="61" y="164"/>
                      <a:pt x="0" y="407"/>
                      <a:pt x="122" y="590"/>
                    </a:cubicBezTo>
                    <a:cubicBezTo>
                      <a:pt x="163" y="699"/>
                      <a:pt x="252" y="743"/>
                      <a:pt x="351" y="743"/>
                    </a:cubicBezTo>
                    <a:cubicBezTo>
                      <a:pt x="614" y="743"/>
                      <a:pt x="958" y="437"/>
                      <a:pt x="760" y="195"/>
                    </a:cubicBezTo>
                    <a:cubicBezTo>
                      <a:pt x="697" y="69"/>
                      <a:pt x="562" y="1"/>
                      <a:pt x="4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6"/>
              <p:cNvSpPr/>
              <p:nvPr/>
            </p:nvSpPr>
            <p:spPr>
              <a:xfrm>
                <a:off x="3764025" y="1762475"/>
                <a:ext cx="342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400" extrusionOk="0">
                    <a:moveTo>
                      <a:pt x="699" y="0"/>
                    </a:moveTo>
                    <a:cubicBezTo>
                      <a:pt x="486" y="0"/>
                      <a:pt x="304" y="61"/>
                      <a:pt x="152" y="183"/>
                    </a:cubicBezTo>
                    <a:cubicBezTo>
                      <a:pt x="30" y="274"/>
                      <a:pt x="0" y="396"/>
                      <a:pt x="0" y="396"/>
                    </a:cubicBezTo>
                    <a:cubicBezTo>
                      <a:pt x="5" y="398"/>
                      <a:pt x="10" y="399"/>
                      <a:pt x="17" y="399"/>
                    </a:cubicBezTo>
                    <a:cubicBezTo>
                      <a:pt x="99" y="399"/>
                      <a:pt x="332" y="241"/>
                      <a:pt x="669" y="213"/>
                    </a:cubicBezTo>
                    <a:cubicBezTo>
                      <a:pt x="988" y="213"/>
                      <a:pt x="1237" y="376"/>
                      <a:pt x="1315" y="376"/>
                    </a:cubicBezTo>
                    <a:cubicBezTo>
                      <a:pt x="1326" y="376"/>
                      <a:pt x="1334" y="373"/>
                      <a:pt x="1337" y="365"/>
                    </a:cubicBezTo>
                    <a:cubicBezTo>
                      <a:pt x="1368" y="335"/>
                      <a:pt x="1307" y="274"/>
                      <a:pt x="1186" y="183"/>
                    </a:cubicBezTo>
                    <a:cubicBezTo>
                      <a:pt x="1034" y="61"/>
                      <a:pt x="882" y="0"/>
                      <a:pt x="6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6"/>
              <p:cNvSpPr/>
              <p:nvPr/>
            </p:nvSpPr>
            <p:spPr>
              <a:xfrm>
                <a:off x="3704750" y="1769325"/>
                <a:ext cx="2890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3184" extrusionOk="0">
                    <a:moveTo>
                      <a:pt x="1155" y="0"/>
                    </a:moveTo>
                    <a:lnTo>
                      <a:pt x="1155" y="0"/>
                    </a:lnTo>
                    <a:cubicBezTo>
                      <a:pt x="821" y="608"/>
                      <a:pt x="547" y="1216"/>
                      <a:pt x="335" y="1854"/>
                    </a:cubicBezTo>
                    <a:cubicBezTo>
                      <a:pt x="243" y="2128"/>
                      <a:pt x="152" y="2371"/>
                      <a:pt x="61" y="2614"/>
                    </a:cubicBezTo>
                    <a:cubicBezTo>
                      <a:pt x="0" y="2705"/>
                      <a:pt x="0" y="2857"/>
                      <a:pt x="31" y="2979"/>
                    </a:cubicBezTo>
                    <a:cubicBezTo>
                      <a:pt x="31" y="3040"/>
                      <a:pt x="91" y="3100"/>
                      <a:pt x="183" y="3131"/>
                    </a:cubicBezTo>
                    <a:cubicBezTo>
                      <a:pt x="243" y="3131"/>
                      <a:pt x="274" y="3161"/>
                      <a:pt x="335" y="3161"/>
                    </a:cubicBezTo>
                    <a:cubicBezTo>
                      <a:pt x="441" y="3176"/>
                      <a:pt x="540" y="3184"/>
                      <a:pt x="639" y="3184"/>
                    </a:cubicBezTo>
                    <a:cubicBezTo>
                      <a:pt x="737" y="3184"/>
                      <a:pt x="836" y="3176"/>
                      <a:pt x="942" y="3161"/>
                    </a:cubicBezTo>
                    <a:cubicBezTo>
                      <a:pt x="760" y="3070"/>
                      <a:pt x="547" y="3040"/>
                      <a:pt x="365" y="3040"/>
                    </a:cubicBezTo>
                    <a:cubicBezTo>
                      <a:pt x="274" y="3040"/>
                      <a:pt x="183" y="2979"/>
                      <a:pt x="183" y="2948"/>
                    </a:cubicBezTo>
                    <a:cubicBezTo>
                      <a:pt x="183" y="2857"/>
                      <a:pt x="183" y="2766"/>
                      <a:pt x="243" y="2675"/>
                    </a:cubicBezTo>
                    <a:cubicBezTo>
                      <a:pt x="335" y="2432"/>
                      <a:pt x="426" y="2189"/>
                      <a:pt x="517" y="1945"/>
                    </a:cubicBezTo>
                    <a:cubicBezTo>
                      <a:pt x="790" y="1307"/>
                      <a:pt x="1003" y="669"/>
                      <a:pt x="1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6"/>
              <p:cNvSpPr/>
              <p:nvPr/>
            </p:nvSpPr>
            <p:spPr>
              <a:xfrm>
                <a:off x="3713100" y="1858225"/>
                <a:ext cx="49425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941" extrusionOk="0">
                    <a:moveTo>
                      <a:pt x="1764" y="0"/>
                    </a:moveTo>
                    <a:cubicBezTo>
                      <a:pt x="1216" y="243"/>
                      <a:pt x="608" y="426"/>
                      <a:pt x="1" y="517"/>
                    </a:cubicBezTo>
                    <a:cubicBezTo>
                      <a:pt x="203" y="787"/>
                      <a:pt x="522" y="940"/>
                      <a:pt x="846" y="940"/>
                    </a:cubicBezTo>
                    <a:cubicBezTo>
                      <a:pt x="960" y="940"/>
                      <a:pt x="1075" y="921"/>
                      <a:pt x="1186" y="882"/>
                    </a:cubicBezTo>
                    <a:cubicBezTo>
                      <a:pt x="1976" y="608"/>
                      <a:pt x="1764" y="0"/>
                      <a:pt x="17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6"/>
              <p:cNvSpPr/>
              <p:nvPr/>
            </p:nvSpPr>
            <p:spPr>
              <a:xfrm>
                <a:off x="3722975" y="1934200"/>
                <a:ext cx="85150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664" extrusionOk="0">
                    <a:moveTo>
                      <a:pt x="3405" y="1"/>
                    </a:moveTo>
                    <a:lnTo>
                      <a:pt x="3405" y="1"/>
                    </a:lnTo>
                    <a:cubicBezTo>
                      <a:pt x="2444" y="642"/>
                      <a:pt x="1315" y="975"/>
                      <a:pt x="153" y="975"/>
                    </a:cubicBezTo>
                    <a:cubicBezTo>
                      <a:pt x="102" y="975"/>
                      <a:pt x="51" y="975"/>
                      <a:pt x="1" y="974"/>
                    </a:cubicBezTo>
                    <a:lnTo>
                      <a:pt x="1" y="1642"/>
                    </a:lnTo>
                    <a:cubicBezTo>
                      <a:pt x="159" y="1657"/>
                      <a:pt x="311" y="1664"/>
                      <a:pt x="456" y="1664"/>
                    </a:cubicBezTo>
                    <a:cubicBezTo>
                      <a:pt x="2708" y="1664"/>
                      <a:pt x="3405" y="1"/>
                      <a:pt x="34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6"/>
              <p:cNvSpPr/>
              <p:nvPr/>
            </p:nvSpPr>
            <p:spPr>
              <a:xfrm>
                <a:off x="3666000" y="1634050"/>
                <a:ext cx="261425" cy="160375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6415" extrusionOk="0">
                    <a:moveTo>
                      <a:pt x="4803" y="1"/>
                    </a:moveTo>
                    <a:lnTo>
                      <a:pt x="2097" y="183"/>
                    </a:lnTo>
                    <a:lnTo>
                      <a:pt x="0" y="578"/>
                    </a:lnTo>
                    <a:lnTo>
                      <a:pt x="0" y="2037"/>
                    </a:lnTo>
                    <a:cubicBezTo>
                      <a:pt x="0" y="2037"/>
                      <a:pt x="675" y="2429"/>
                      <a:pt x="1765" y="2429"/>
                    </a:cubicBezTo>
                    <a:cubicBezTo>
                      <a:pt x="2310" y="2429"/>
                      <a:pt x="2959" y="2331"/>
                      <a:pt x="3678" y="2037"/>
                    </a:cubicBezTo>
                    <a:cubicBezTo>
                      <a:pt x="4668" y="1628"/>
                      <a:pt x="5765" y="1402"/>
                      <a:pt x="6439" y="1402"/>
                    </a:cubicBezTo>
                    <a:cubicBezTo>
                      <a:pt x="6717" y="1402"/>
                      <a:pt x="6924" y="1441"/>
                      <a:pt x="7021" y="1520"/>
                    </a:cubicBezTo>
                    <a:cubicBezTo>
                      <a:pt x="7356" y="1824"/>
                      <a:pt x="7295" y="3223"/>
                      <a:pt x="8632" y="3739"/>
                    </a:cubicBezTo>
                    <a:cubicBezTo>
                      <a:pt x="8632" y="3739"/>
                      <a:pt x="8328" y="6414"/>
                      <a:pt x="9392" y="6414"/>
                    </a:cubicBezTo>
                    <a:cubicBezTo>
                      <a:pt x="10456" y="6414"/>
                      <a:pt x="10122" y="2220"/>
                      <a:pt x="10122" y="2220"/>
                    </a:cubicBezTo>
                    <a:lnTo>
                      <a:pt x="7599" y="761"/>
                    </a:lnTo>
                    <a:lnTo>
                      <a:pt x="48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6"/>
              <p:cNvSpPr/>
              <p:nvPr/>
            </p:nvSpPr>
            <p:spPr>
              <a:xfrm>
                <a:off x="3894725" y="1770050"/>
                <a:ext cx="473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2733" extrusionOk="0">
                    <a:moveTo>
                      <a:pt x="696" y="1"/>
                    </a:moveTo>
                    <a:cubicBezTo>
                      <a:pt x="379" y="1"/>
                      <a:pt x="114" y="81"/>
                      <a:pt x="91" y="93"/>
                    </a:cubicBezTo>
                    <a:cubicBezTo>
                      <a:pt x="91" y="93"/>
                      <a:pt x="0" y="2585"/>
                      <a:pt x="0" y="2646"/>
                    </a:cubicBezTo>
                    <a:cubicBezTo>
                      <a:pt x="0" y="2667"/>
                      <a:pt x="219" y="2733"/>
                      <a:pt x="507" y="2733"/>
                    </a:cubicBezTo>
                    <a:cubicBezTo>
                      <a:pt x="1042" y="2733"/>
                      <a:pt x="1815" y="2505"/>
                      <a:pt x="1854" y="1339"/>
                    </a:cubicBezTo>
                    <a:cubicBezTo>
                      <a:pt x="1892" y="221"/>
                      <a:pt x="1221" y="1"/>
                      <a:pt x="6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6"/>
              <p:cNvSpPr/>
              <p:nvPr/>
            </p:nvSpPr>
            <p:spPr>
              <a:xfrm>
                <a:off x="3909150" y="1783750"/>
                <a:ext cx="20550" cy="392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571" extrusionOk="0">
                    <a:moveTo>
                      <a:pt x="396" y="1"/>
                    </a:moveTo>
                    <a:cubicBezTo>
                      <a:pt x="335" y="1"/>
                      <a:pt x="274" y="31"/>
                      <a:pt x="244" y="61"/>
                    </a:cubicBezTo>
                    <a:cubicBezTo>
                      <a:pt x="183" y="92"/>
                      <a:pt x="153" y="122"/>
                      <a:pt x="153" y="153"/>
                    </a:cubicBezTo>
                    <a:cubicBezTo>
                      <a:pt x="153" y="244"/>
                      <a:pt x="153" y="274"/>
                      <a:pt x="183" y="274"/>
                    </a:cubicBezTo>
                    <a:cubicBezTo>
                      <a:pt x="213" y="274"/>
                      <a:pt x="183" y="244"/>
                      <a:pt x="213" y="183"/>
                    </a:cubicBezTo>
                    <a:cubicBezTo>
                      <a:pt x="244" y="122"/>
                      <a:pt x="305" y="92"/>
                      <a:pt x="396" y="92"/>
                    </a:cubicBezTo>
                    <a:cubicBezTo>
                      <a:pt x="487" y="153"/>
                      <a:pt x="578" y="244"/>
                      <a:pt x="609" y="365"/>
                    </a:cubicBezTo>
                    <a:cubicBezTo>
                      <a:pt x="669" y="487"/>
                      <a:pt x="700" y="639"/>
                      <a:pt x="700" y="791"/>
                    </a:cubicBezTo>
                    <a:cubicBezTo>
                      <a:pt x="700" y="1064"/>
                      <a:pt x="548" y="1338"/>
                      <a:pt x="305" y="1490"/>
                    </a:cubicBezTo>
                    <a:cubicBezTo>
                      <a:pt x="274" y="1505"/>
                      <a:pt x="236" y="1513"/>
                      <a:pt x="198" y="1513"/>
                    </a:cubicBezTo>
                    <a:cubicBezTo>
                      <a:pt x="160" y="1513"/>
                      <a:pt x="122" y="1505"/>
                      <a:pt x="92" y="1490"/>
                    </a:cubicBezTo>
                    <a:cubicBezTo>
                      <a:pt x="31" y="1460"/>
                      <a:pt x="1" y="1429"/>
                      <a:pt x="1" y="1429"/>
                    </a:cubicBezTo>
                    <a:lnTo>
                      <a:pt x="1" y="1429"/>
                    </a:lnTo>
                    <a:cubicBezTo>
                      <a:pt x="1" y="1460"/>
                      <a:pt x="1" y="1490"/>
                      <a:pt x="61" y="1520"/>
                    </a:cubicBezTo>
                    <a:cubicBezTo>
                      <a:pt x="97" y="1556"/>
                      <a:pt x="154" y="1571"/>
                      <a:pt x="213" y="1571"/>
                    </a:cubicBezTo>
                    <a:cubicBezTo>
                      <a:pt x="254" y="1571"/>
                      <a:pt x="297" y="1563"/>
                      <a:pt x="335" y="1551"/>
                    </a:cubicBezTo>
                    <a:cubicBezTo>
                      <a:pt x="639" y="1429"/>
                      <a:pt x="821" y="1125"/>
                      <a:pt x="821" y="791"/>
                    </a:cubicBezTo>
                    <a:cubicBezTo>
                      <a:pt x="821" y="639"/>
                      <a:pt x="791" y="456"/>
                      <a:pt x="730" y="305"/>
                    </a:cubicBezTo>
                    <a:cubicBezTo>
                      <a:pt x="669" y="153"/>
                      <a:pt x="548" y="61"/>
                      <a:pt x="3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6"/>
              <p:cNvSpPr/>
              <p:nvPr/>
            </p:nvSpPr>
            <p:spPr>
              <a:xfrm>
                <a:off x="3898525" y="1630950"/>
                <a:ext cx="2945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463" extrusionOk="0">
                    <a:moveTo>
                      <a:pt x="788" y="0"/>
                    </a:moveTo>
                    <a:cubicBezTo>
                      <a:pt x="705" y="0"/>
                      <a:pt x="613" y="9"/>
                      <a:pt x="517" y="33"/>
                    </a:cubicBezTo>
                    <a:cubicBezTo>
                      <a:pt x="182" y="155"/>
                      <a:pt x="0" y="429"/>
                      <a:pt x="31" y="459"/>
                    </a:cubicBezTo>
                    <a:cubicBezTo>
                      <a:pt x="36" y="462"/>
                      <a:pt x="42" y="463"/>
                      <a:pt x="50" y="463"/>
                    </a:cubicBezTo>
                    <a:cubicBezTo>
                      <a:pt x="129" y="463"/>
                      <a:pt x="328" y="329"/>
                      <a:pt x="578" y="246"/>
                    </a:cubicBezTo>
                    <a:cubicBezTo>
                      <a:pt x="882" y="125"/>
                      <a:pt x="1155" y="155"/>
                      <a:pt x="1155" y="94"/>
                    </a:cubicBezTo>
                    <a:cubicBezTo>
                      <a:pt x="1178" y="72"/>
                      <a:pt x="1019" y="0"/>
                      <a:pt x="7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6"/>
              <p:cNvSpPr/>
              <p:nvPr/>
            </p:nvSpPr>
            <p:spPr>
              <a:xfrm>
                <a:off x="3891675" y="1605175"/>
                <a:ext cx="137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548" h="1584" extrusionOk="0">
                    <a:moveTo>
                      <a:pt x="426" y="1"/>
                    </a:moveTo>
                    <a:cubicBezTo>
                      <a:pt x="365" y="1"/>
                      <a:pt x="365" y="426"/>
                      <a:pt x="274" y="821"/>
                    </a:cubicBezTo>
                    <a:cubicBezTo>
                      <a:pt x="213" y="1247"/>
                      <a:pt x="1" y="1581"/>
                      <a:pt x="31" y="1581"/>
                    </a:cubicBezTo>
                    <a:cubicBezTo>
                      <a:pt x="34" y="1583"/>
                      <a:pt x="38" y="1583"/>
                      <a:pt x="42" y="1583"/>
                    </a:cubicBezTo>
                    <a:cubicBezTo>
                      <a:pt x="122" y="1583"/>
                      <a:pt x="400" y="1313"/>
                      <a:pt x="487" y="852"/>
                    </a:cubicBezTo>
                    <a:cubicBezTo>
                      <a:pt x="548" y="578"/>
                      <a:pt x="548" y="274"/>
                      <a:pt x="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6"/>
              <p:cNvSpPr/>
              <p:nvPr/>
            </p:nvSpPr>
            <p:spPr>
              <a:xfrm>
                <a:off x="3668350" y="1741125"/>
                <a:ext cx="4325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440" extrusionOk="0">
                    <a:moveTo>
                      <a:pt x="790" y="1"/>
                    </a:moveTo>
                    <a:cubicBezTo>
                      <a:pt x="321" y="1"/>
                      <a:pt x="1" y="223"/>
                      <a:pt x="58" y="338"/>
                    </a:cubicBezTo>
                    <a:cubicBezTo>
                      <a:pt x="94" y="392"/>
                      <a:pt x="218" y="403"/>
                      <a:pt x="410" y="403"/>
                    </a:cubicBezTo>
                    <a:cubicBezTo>
                      <a:pt x="538" y="403"/>
                      <a:pt x="696" y="399"/>
                      <a:pt x="879" y="399"/>
                    </a:cubicBezTo>
                    <a:cubicBezTo>
                      <a:pt x="1162" y="399"/>
                      <a:pt x="1392" y="439"/>
                      <a:pt x="1532" y="439"/>
                    </a:cubicBezTo>
                    <a:cubicBezTo>
                      <a:pt x="1601" y="439"/>
                      <a:pt x="1649" y="429"/>
                      <a:pt x="1669" y="399"/>
                    </a:cubicBezTo>
                    <a:cubicBezTo>
                      <a:pt x="1730" y="307"/>
                      <a:pt x="1395" y="34"/>
                      <a:pt x="879" y="3"/>
                    </a:cubicBezTo>
                    <a:cubicBezTo>
                      <a:pt x="849" y="2"/>
                      <a:pt x="819" y="1"/>
                      <a:pt x="7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6"/>
              <p:cNvSpPr/>
              <p:nvPr/>
            </p:nvSpPr>
            <p:spPr>
              <a:xfrm>
                <a:off x="3768650" y="1745046"/>
                <a:ext cx="4325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439" extrusionOk="0">
                    <a:moveTo>
                      <a:pt x="791" y="0"/>
                    </a:moveTo>
                    <a:cubicBezTo>
                      <a:pt x="321" y="0"/>
                      <a:pt x="1" y="223"/>
                      <a:pt x="58" y="337"/>
                    </a:cubicBezTo>
                    <a:cubicBezTo>
                      <a:pt x="95" y="392"/>
                      <a:pt x="230" y="403"/>
                      <a:pt x="424" y="403"/>
                    </a:cubicBezTo>
                    <a:cubicBezTo>
                      <a:pt x="553" y="403"/>
                      <a:pt x="709" y="398"/>
                      <a:pt x="879" y="398"/>
                    </a:cubicBezTo>
                    <a:cubicBezTo>
                      <a:pt x="1163" y="398"/>
                      <a:pt x="1406" y="439"/>
                      <a:pt x="1545" y="439"/>
                    </a:cubicBezTo>
                    <a:cubicBezTo>
                      <a:pt x="1615" y="439"/>
                      <a:pt x="1659" y="429"/>
                      <a:pt x="1669" y="398"/>
                    </a:cubicBezTo>
                    <a:cubicBezTo>
                      <a:pt x="1730" y="307"/>
                      <a:pt x="1396" y="33"/>
                      <a:pt x="879" y="3"/>
                    </a:cubicBezTo>
                    <a:cubicBezTo>
                      <a:pt x="849" y="1"/>
                      <a:pt x="820" y="0"/>
                      <a:pt x="7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4181200" y="4507950"/>
                <a:ext cx="177075" cy="197850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7914" extrusionOk="0">
                    <a:moveTo>
                      <a:pt x="0" y="1"/>
                    </a:moveTo>
                    <a:lnTo>
                      <a:pt x="608" y="2615"/>
                    </a:lnTo>
                    <a:cubicBezTo>
                      <a:pt x="608" y="2615"/>
                      <a:pt x="4691" y="7913"/>
                      <a:pt x="6102" y="7913"/>
                    </a:cubicBezTo>
                    <a:cubicBezTo>
                      <a:pt x="6137" y="7913"/>
                      <a:pt x="6170" y="7910"/>
                      <a:pt x="6201" y="7904"/>
                    </a:cubicBezTo>
                    <a:cubicBezTo>
                      <a:pt x="7083" y="7721"/>
                      <a:pt x="6019" y="6262"/>
                      <a:pt x="4377" y="2037"/>
                    </a:cubicBezTo>
                    <a:lnTo>
                      <a:pt x="4043" y="30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6"/>
              <p:cNvSpPr/>
              <p:nvPr/>
            </p:nvSpPr>
            <p:spPr>
              <a:xfrm>
                <a:off x="4246550" y="4536350"/>
                <a:ext cx="387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084" extrusionOk="0">
                    <a:moveTo>
                      <a:pt x="240" y="73"/>
                    </a:moveTo>
                    <a:cubicBezTo>
                      <a:pt x="261" y="73"/>
                      <a:pt x="283" y="75"/>
                      <a:pt x="304" y="81"/>
                    </a:cubicBezTo>
                    <a:cubicBezTo>
                      <a:pt x="395" y="111"/>
                      <a:pt x="487" y="172"/>
                      <a:pt x="547" y="263"/>
                    </a:cubicBezTo>
                    <a:cubicBezTo>
                      <a:pt x="699" y="415"/>
                      <a:pt x="851" y="536"/>
                      <a:pt x="943" y="658"/>
                    </a:cubicBezTo>
                    <a:cubicBezTo>
                      <a:pt x="1059" y="789"/>
                      <a:pt x="1148" y="892"/>
                      <a:pt x="1208" y="964"/>
                    </a:cubicBezTo>
                    <a:lnTo>
                      <a:pt x="1208" y="964"/>
                    </a:lnTo>
                    <a:cubicBezTo>
                      <a:pt x="1156" y="945"/>
                      <a:pt x="1098" y="924"/>
                      <a:pt x="1034" y="901"/>
                    </a:cubicBezTo>
                    <a:cubicBezTo>
                      <a:pt x="851" y="840"/>
                      <a:pt x="699" y="749"/>
                      <a:pt x="517" y="658"/>
                    </a:cubicBezTo>
                    <a:cubicBezTo>
                      <a:pt x="426" y="597"/>
                      <a:pt x="335" y="536"/>
                      <a:pt x="244" y="476"/>
                    </a:cubicBezTo>
                    <a:cubicBezTo>
                      <a:pt x="152" y="415"/>
                      <a:pt x="61" y="324"/>
                      <a:pt x="61" y="202"/>
                    </a:cubicBezTo>
                    <a:cubicBezTo>
                      <a:pt x="61" y="127"/>
                      <a:pt x="143" y="73"/>
                      <a:pt x="240" y="73"/>
                    </a:cubicBezTo>
                    <a:close/>
                    <a:moveTo>
                      <a:pt x="224" y="1"/>
                    </a:moveTo>
                    <a:cubicBezTo>
                      <a:pt x="123" y="1"/>
                      <a:pt x="24" y="83"/>
                      <a:pt x="0" y="202"/>
                    </a:cubicBezTo>
                    <a:cubicBezTo>
                      <a:pt x="0" y="354"/>
                      <a:pt x="92" y="476"/>
                      <a:pt x="213" y="536"/>
                    </a:cubicBezTo>
                    <a:cubicBezTo>
                      <a:pt x="304" y="597"/>
                      <a:pt x="395" y="658"/>
                      <a:pt x="517" y="719"/>
                    </a:cubicBezTo>
                    <a:cubicBezTo>
                      <a:pt x="669" y="810"/>
                      <a:pt x="851" y="901"/>
                      <a:pt x="1034" y="962"/>
                    </a:cubicBezTo>
                    <a:cubicBezTo>
                      <a:pt x="1104" y="980"/>
                      <a:pt x="1175" y="997"/>
                      <a:pt x="1251" y="1015"/>
                    </a:cubicBezTo>
                    <a:lnTo>
                      <a:pt x="1251" y="1015"/>
                    </a:lnTo>
                    <a:cubicBezTo>
                      <a:pt x="1289" y="1060"/>
                      <a:pt x="1307" y="1084"/>
                      <a:pt x="1307" y="1084"/>
                    </a:cubicBezTo>
                    <a:cubicBezTo>
                      <a:pt x="1307" y="1084"/>
                      <a:pt x="1294" y="1057"/>
                      <a:pt x="1276" y="1020"/>
                    </a:cubicBezTo>
                    <a:lnTo>
                      <a:pt x="1276" y="1020"/>
                    </a:lnTo>
                    <a:cubicBezTo>
                      <a:pt x="1324" y="1031"/>
                      <a:pt x="1374" y="1042"/>
                      <a:pt x="1429" y="1053"/>
                    </a:cubicBezTo>
                    <a:cubicBezTo>
                      <a:pt x="1459" y="1084"/>
                      <a:pt x="1520" y="1084"/>
                      <a:pt x="1551" y="1084"/>
                    </a:cubicBezTo>
                    <a:cubicBezTo>
                      <a:pt x="1551" y="1084"/>
                      <a:pt x="1448" y="1049"/>
                      <a:pt x="1256" y="981"/>
                    </a:cubicBezTo>
                    <a:lnTo>
                      <a:pt x="1256" y="981"/>
                    </a:lnTo>
                    <a:cubicBezTo>
                      <a:pt x="1253" y="975"/>
                      <a:pt x="1250" y="968"/>
                      <a:pt x="1247" y="962"/>
                    </a:cubicBezTo>
                    <a:cubicBezTo>
                      <a:pt x="1155" y="840"/>
                      <a:pt x="1095" y="749"/>
                      <a:pt x="1003" y="628"/>
                    </a:cubicBezTo>
                    <a:cubicBezTo>
                      <a:pt x="882" y="476"/>
                      <a:pt x="760" y="354"/>
                      <a:pt x="608" y="202"/>
                    </a:cubicBezTo>
                    <a:cubicBezTo>
                      <a:pt x="547" y="111"/>
                      <a:pt x="426" y="50"/>
                      <a:pt x="304" y="20"/>
                    </a:cubicBezTo>
                    <a:cubicBezTo>
                      <a:pt x="278" y="7"/>
                      <a:pt x="251" y="1"/>
                      <a:pt x="2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6"/>
              <p:cNvSpPr/>
              <p:nvPr/>
            </p:nvSpPr>
            <p:spPr>
              <a:xfrm>
                <a:off x="4279975" y="4526950"/>
                <a:ext cx="205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399" extrusionOk="0">
                    <a:moveTo>
                      <a:pt x="542" y="1"/>
                    </a:moveTo>
                    <a:cubicBezTo>
                      <a:pt x="457" y="1"/>
                      <a:pt x="376" y="41"/>
                      <a:pt x="335" y="122"/>
                    </a:cubicBezTo>
                    <a:cubicBezTo>
                      <a:pt x="244" y="213"/>
                      <a:pt x="183" y="305"/>
                      <a:pt x="153" y="396"/>
                    </a:cubicBezTo>
                    <a:cubicBezTo>
                      <a:pt x="92" y="578"/>
                      <a:pt x="31" y="730"/>
                      <a:pt x="31" y="912"/>
                    </a:cubicBezTo>
                    <a:cubicBezTo>
                      <a:pt x="1" y="1064"/>
                      <a:pt x="1" y="1186"/>
                      <a:pt x="1" y="1277"/>
                    </a:cubicBezTo>
                    <a:cubicBezTo>
                      <a:pt x="1" y="1308"/>
                      <a:pt x="1" y="1368"/>
                      <a:pt x="1" y="1399"/>
                    </a:cubicBezTo>
                    <a:cubicBezTo>
                      <a:pt x="31" y="1247"/>
                      <a:pt x="62" y="1095"/>
                      <a:pt x="92" y="912"/>
                    </a:cubicBezTo>
                    <a:cubicBezTo>
                      <a:pt x="92" y="760"/>
                      <a:pt x="153" y="578"/>
                      <a:pt x="214" y="426"/>
                    </a:cubicBezTo>
                    <a:cubicBezTo>
                      <a:pt x="274" y="335"/>
                      <a:pt x="305" y="244"/>
                      <a:pt x="396" y="183"/>
                    </a:cubicBezTo>
                    <a:cubicBezTo>
                      <a:pt x="440" y="117"/>
                      <a:pt x="499" y="67"/>
                      <a:pt x="563" y="67"/>
                    </a:cubicBezTo>
                    <a:cubicBezTo>
                      <a:pt x="588" y="67"/>
                      <a:pt x="614" y="75"/>
                      <a:pt x="639" y="92"/>
                    </a:cubicBezTo>
                    <a:cubicBezTo>
                      <a:pt x="700" y="153"/>
                      <a:pt x="730" y="244"/>
                      <a:pt x="700" y="335"/>
                    </a:cubicBezTo>
                    <a:cubicBezTo>
                      <a:pt x="700" y="457"/>
                      <a:pt x="669" y="548"/>
                      <a:pt x="609" y="639"/>
                    </a:cubicBezTo>
                    <a:cubicBezTo>
                      <a:pt x="548" y="791"/>
                      <a:pt x="457" y="943"/>
                      <a:pt x="335" y="1064"/>
                    </a:cubicBezTo>
                    <a:cubicBezTo>
                      <a:pt x="153" y="1277"/>
                      <a:pt x="1" y="1399"/>
                      <a:pt x="1" y="1399"/>
                    </a:cubicBezTo>
                    <a:cubicBezTo>
                      <a:pt x="31" y="1399"/>
                      <a:pt x="92" y="1368"/>
                      <a:pt x="122" y="1338"/>
                    </a:cubicBezTo>
                    <a:cubicBezTo>
                      <a:pt x="214" y="1277"/>
                      <a:pt x="305" y="1186"/>
                      <a:pt x="396" y="1095"/>
                    </a:cubicBezTo>
                    <a:cubicBezTo>
                      <a:pt x="517" y="973"/>
                      <a:pt x="609" y="821"/>
                      <a:pt x="700" y="669"/>
                    </a:cubicBezTo>
                    <a:cubicBezTo>
                      <a:pt x="730" y="578"/>
                      <a:pt x="761" y="457"/>
                      <a:pt x="791" y="365"/>
                    </a:cubicBezTo>
                    <a:cubicBezTo>
                      <a:pt x="821" y="213"/>
                      <a:pt x="761" y="92"/>
                      <a:pt x="669" y="31"/>
                    </a:cubicBezTo>
                    <a:cubicBezTo>
                      <a:pt x="629" y="11"/>
                      <a:pt x="585" y="1"/>
                      <a:pt x="5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3510200" y="4450975"/>
                <a:ext cx="304000" cy="136175"/>
              </a:xfrm>
              <a:custGeom>
                <a:avLst/>
                <a:gdLst/>
                <a:ahLst/>
                <a:cxnLst/>
                <a:rect l="l" t="t" r="r" b="b"/>
                <a:pathLst>
                  <a:path w="12160" h="5447" extrusionOk="0">
                    <a:moveTo>
                      <a:pt x="12068" y="0"/>
                    </a:moveTo>
                    <a:lnTo>
                      <a:pt x="5533" y="91"/>
                    </a:lnTo>
                    <a:lnTo>
                      <a:pt x="5533" y="3587"/>
                    </a:lnTo>
                    <a:cubicBezTo>
                      <a:pt x="5533" y="3587"/>
                      <a:pt x="1" y="4894"/>
                      <a:pt x="1338" y="5289"/>
                    </a:cubicBezTo>
                    <a:cubicBezTo>
                      <a:pt x="1724" y="5404"/>
                      <a:pt x="2729" y="5447"/>
                      <a:pt x="3980" y="5447"/>
                    </a:cubicBezTo>
                    <a:cubicBezTo>
                      <a:pt x="6675" y="5447"/>
                      <a:pt x="10509" y="5250"/>
                      <a:pt x="11734" y="5167"/>
                    </a:cubicBezTo>
                    <a:lnTo>
                      <a:pt x="12159" y="5106"/>
                    </a:lnTo>
                    <a:lnTo>
                      <a:pt x="120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6"/>
              <p:cNvSpPr/>
              <p:nvPr/>
            </p:nvSpPr>
            <p:spPr>
              <a:xfrm>
                <a:off x="3606725" y="4528575"/>
                <a:ext cx="31175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696" extrusionOk="0">
                    <a:moveTo>
                      <a:pt x="401" y="85"/>
                    </a:moveTo>
                    <a:cubicBezTo>
                      <a:pt x="469" y="85"/>
                      <a:pt x="538" y="95"/>
                      <a:pt x="608" y="118"/>
                    </a:cubicBezTo>
                    <a:cubicBezTo>
                      <a:pt x="730" y="148"/>
                      <a:pt x="882" y="240"/>
                      <a:pt x="973" y="331"/>
                    </a:cubicBezTo>
                    <a:cubicBezTo>
                      <a:pt x="1032" y="410"/>
                      <a:pt x="1079" y="490"/>
                      <a:pt x="1113" y="569"/>
                    </a:cubicBezTo>
                    <a:lnTo>
                      <a:pt x="1113" y="569"/>
                    </a:lnTo>
                    <a:cubicBezTo>
                      <a:pt x="1037" y="565"/>
                      <a:pt x="930" y="557"/>
                      <a:pt x="790" y="543"/>
                    </a:cubicBezTo>
                    <a:cubicBezTo>
                      <a:pt x="638" y="513"/>
                      <a:pt x="517" y="483"/>
                      <a:pt x="365" y="422"/>
                    </a:cubicBezTo>
                    <a:cubicBezTo>
                      <a:pt x="274" y="392"/>
                      <a:pt x="213" y="361"/>
                      <a:pt x="122" y="331"/>
                    </a:cubicBezTo>
                    <a:cubicBezTo>
                      <a:pt x="61" y="270"/>
                      <a:pt x="31" y="209"/>
                      <a:pt x="91" y="148"/>
                    </a:cubicBezTo>
                    <a:cubicBezTo>
                      <a:pt x="185" y="111"/>
                      <a:pt x="291" y="85"/>
                      <a:pt x="401" y="85"/>
                    </a:cubicBezTo>
                    <a:close/>
                    <a:moveTo>
                      <a:pt x="401" y="1"/>
                    </a:moveTo>
                    <a:cubicBezTo>
                      <a:pt x="286" y="1"/>
                      <a:pt x="170" y="28"/>
                      <a:pt x="61" y="88"/>
                    </a:cubicBezTo>
                    <a:cubicBezTo>
                      <a:pt x="31" y="118"/>
                      <a:pt x="0" y="209"/>
                      <a:pt x="0" y="270"/>
                    </a:cubicBezTo>
                    <a:cubicBezTo>
                      <a:pt x="31" y="331"/>
                      <a:pt x="61" y="361"/>
                      <a:pt x="122" y="392"/>
                    </a:cubicBezTo>
                    <a:cubicBezTo>
                      <a:pt x="183" y="422"/>
                      <a:pt x="274" y="483"/>
                      <a:pt x="365" y="483"/>
                    </a:cubicBezTo>
                    <a:cubicBezTo>
                      <a:pt x="517" y="543"/>
                      <a:pt x="669" y="574"/>
                      <a:pt x="821" y="574"/>
                    </a:cubicBezTo>
                    <a:cubicBezTo>
                      <a:pt x="897" y="589"/>
                      <a:pt x="965" y="597"/>
                      <a:pt x="1034" y="597"/>
                    </a:cubicBezTo>
                    <a:cubicBezTo>
                      <a:pt x="1063" y="597"/>
                      <a:pt x="1092" y="595"/>
                      <a:pt x="1122" y="592"/>
                    </a:cubicBezTo>
                    <a:lnTo>
                      <a:pt x="1122" y="592"/>
                    </a:lnTo>
                    <a:cubicBezTo>
                      <a:pt x="1136" y="627"/>
                      <a:pt x="1147" y="661"/>
                      <a:pt x="1155" y="695"/>
                    </a:cubicBezTo>
                    <a:cubicBezTo>
                      <a:pt x="1184" y="695"/>
                      <a:pt x="1185" y="668"/>
                      <a:pt x="1160" y="588"/>
                    </a:cubicBezTo>
                    <a:lnTo>
                      <a:pt x="1160" y="588"/>
                    </a:lnTo>
                    <a:cubicBezTo>
                      <a:pt x="1188" y="585"/>
                      <a:pt x="1217" y="580"/>
                      <a:pt x="1246" y="574"/>
                    </a:cubicBezTo>
                    <a:cubicBezTo>
                      <a:pt x="1246" y="574"/>
                      <a:pt x="1216" y="574"/>
                      <a:pt x="1155" y="571"/>
                    </a:cubicBezTo>
                    <a:lnTo>
                      <a:pt x="1155" y="571"/>
                    </a:lnTo>
                    <a:cubicBezTo>
                      <a:pt x="1154" y="481"/>
                      <a:pt x="1094" y="391"/>
                      <a:pt x="1034" y="300"/>
                    </a:cubicBezTo>
                    <a:cubicBezTo>
                      <a:pt x="870" y="116"/>
                      <a:pt x="637" y="1"/>
                      <a:pt x="4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3633325" y="4523150"/>
                <a:ext cx="1597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822" extrusionOk="0">
                    <a:moveTo>
                      <a:pt x="486" y="1"/>
                    </a:moveTo>
                    <a:cubicBezTo>
                      <a:pt x="334" y="1"/>
                      <a:pt x="213" y="92"/>
                      <a:pt x="122" y="213"/>
                    </a:cubicBezTo>
                    <a:cubicBezTo>
                      <a:pt x="61" y="305"/>
                      <a:pt x="30" y="426"/>
                      <a:pt x="30" y="548"/>
                    </a:cubicBezTo>
                    <a:cubicBezTo>
                      <a:pt x="0" y="639"/>
                      <a:pt x="30" y="730"/>
                      <a:pt x="61" y="821"/>
                    </a:cubicBezTo>
                    <a:cubicBezTo>
                      <a:pt x="61" y="730"/>
                      <a:pt x="61" y="639"/>
                      <a:pt x="91" y="548"/>
                    </a:cubicBezTo>
                    <a:cubicBezTo>
                      <a:pt x="91" y="457"/>
                      <a:pt x="152" y="335"/>
                      <a:pt x="213" y="274"/>
                    </a:cubicBezTo>
                    <a:cubicBezTo>
                      <a:pt x="267" y="193"/>
                      <a:pt x="370" y="87"/>
                      <a:pt x="456" y="87"/>
                    </a:cubicBezTo>
                    <a:cubicBezTo>
                      <a:pt x="467" y="87"/>
                      <a:pt x="477" y="89"/>
                      <a:pt x="486" y="92"/>
                    </a:cubicBezTo>
                    <a:cubicBezTo>
                      <a:pt x="578" y="92"/>
                      <a:pt x="547" y="274"/>
                      <a:pt x="486" y="365"/>
                    </a:cubicBezTo>
                    <a:cubicBezTo>
                      <a:pt x="426" y="426"/>
                      <a:pt x="365" y="517"/>
                      <a:pt x="304" y="609"/>
                    </a:cubicBezTo>
                    <a:cubicBezTo>
                      <a:pt x="182" y="730"/>
                      <a:pt x="91" y="821"/>
                      <a:pt x="91" y="821"/>
                    </a:cubicBezTo>
                    <a:cubicBezTo>
                      <a:pt x="182" y="791"/>
                      <a:pt x="274" y="730"/>
                      <a:pt x="334" y="639"/>
                    </a:cubicBezTo>
                    <a:cubicBezTo>
                      <a:pt x="426" y="578"/>
                      <a:pt x="486" y="487"/>
                      <a:pt x="547" y="396"/>
                    </a:cubicBezTo>
                    <a:cubicBezTo>
                      <a:pt x="578" y="335"/>
                      <a:pt x="608" y="274"/>
                      <a:pt x="608" y="213"/>
                    </a:cubicBezTo>
                    <a:cubicBezTo>
                      <a:pt x="638" y="122"/>
                      <a:pt x="578" y="31"/>
                      <a:pt x="4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6"/>
              <p:cNvSpPr/>
              <p:nvPr/>
            </p:nvSpPr>
            <p:spPr>
              <a:xfrm>
                <a:off x="3536800" y="2805800"/>
                <a:ext cx="817675" cy="1713575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68543" extrusionOk="0">
                    <a:moveTo>
                      <a:pt x="1" y="1"/>
                    </a:moveTo>
                    <a:lnTo>
                      <a:pt x="3071" y="67874"/>
                    </a:lnTo>
                    <a:lnTo>
                      <a:pt x="13253" y="68087"/>
                    </a:lnTo>
                    <a:lnTo>
                      <a:pt x="11582" y="11277"/>
                    </a:lnTo>
                    <a:lnTo>
                      <a:pt x="23041" y="68543"/>
                    </a:lnTo>
                    <a:lnTo>
                      <a:pt x="32707" y="68543"/>
                    </a:lnTo>
                    <a:lnTo>
                      <a:pt x="197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4099875" y="4485150"/>
                <a:ext cx="254600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10184" h="1582" extrusionOk="0">
                    <a:moveTo>
                      <a:pt x="10032" y="1"/>
                    </a:moveTo>
                    <a:lnTo>
                      <a:pt x="1" y="426"/>
                    </a:lnTo>
                    <a:lnTo>
                      <a:pt x="244" y="1429"/>
                    </a:lnTo>
                    <a:lnTo>
                      <a:pt x="10184" y="1581"/>
                    </a:lnTo>
                    <a:lnTo>
                      <a:pt x="100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6"/>
              <p:cNvSpPr/>
              <p:nvPr/>
            </p:nvSpPr>
            <p:spPr>
              <a:xfrm>
                <a:off x="4292150" y="4494275"/>
                <a:ext cx="6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79" extrusionOk="0">
                    <a:moveTo>
                      <a:pt x="91" y="1"/>
                    </a:moveTo>
                    <a:cubicBezTo>
                      <a:pt x="0" y="31"/>
                      <a:pt x="0" y="153"/>
                      <a:pt x="30" y="305"/>
                    </a:cubicBezTo>
                    <a:cubicBezTo>
                      <a:pt x="61" y="457"/>
                      <a:pt x="122" y="578"/>
                      <a:pt x="182" y="578"/>
                    </a:cubicBezTo>
                    <a:cubicBezTo>
                      <a:pt x="213" y="578"/>
                      <a:pt x="243" y="426"/>
                      <a:pt x="213" y="274"/>
                    </a:cubicBezTo>
                    <a:cubicBezTo>
                      <a:pt x="213" y="122"/>
                      <a:pt x="122" y="1"/>
                      <a:pt x="9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6"/>
              <p:cNvSpPr/>
              <p:nvPr/>
            </p:nvSpPr>
            <p:spPr>
              <a:xfrm>
                <a:off x="3821775" y="4494275"/>
                <a:ext cx="6100" cy="144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79" extrusionOk="0">
                    <a:moveTo>
                      <a:pt x="91" y="1"/>
                    </a:moveTo>
                    <a:cubicBezTo>
                      <a:pt x="61" y="1"/>
                      <a:pt x="0" y="153"/>
                      <a:pt x="31" y="305"/>
                    </a:cubicBezTo>
                    <a:cubicBezTo>
                      <a:pt x="31" y="457"/>
                      <a:pt x="61" y="578"/>
                      <a:pt x="122" y="578"/>
                    </a:cubicBezTo>
                    <a:cubicBezTo>
                      <a:pt x="183" y="578"/>
                      <a:pt x="243" y="426"/>
                      <a:pt x="213" y="274"/>
                    </a:cubicBezTo>
                    <a:cubicBezTo>
                      <a:pt x="213" y="122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6"/>
              <p:cNvSpPr/>
              <p:nvPr/>
            </p:nvSpPr>
            <p:spPr>
              <a:xfrm>
                <a:off x="3606725" y="4470725"/>
                <a:ext cx="269775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0791" h="1794" extrusionOk="0">
                    <a:moveTo>
                      <a:pt x="10699" y="0"/>
                    </a:moveTo>
                    <a:lnTo>
                      <a:pt x="0" y="61"/>
                    </a:lnTo>
                    <a:lnTo>
                      <a:pt x="0" y="1611"/>
                    </a:lnTo>
                    <a:lnTo>
                      <a:pt x="10791" y="1794"/>
                    </a:lnTo>
                    <a:lnTo>
                      <a:pt x="10791" y="1794"/>
                    </a:lnTo>
                    <a:lnTo>
                      <a:pt x="106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6"/>
              <p:cNvSpPr/>
              <p:nvPr/>
            </p:nvSpPr>
            <p:spPr>
              <a:xfrm>
                <a:off x="3353675" y="2023125"/>
                <a:ext cx="933925" cy="843500"/>
              </a:xfrm>
              <a:custGeom>
                <a:avLst/>
                <a:gdLst/>
                <a:ahLst/>
                <a:cxnLst/>
                <a:rect l="l" t="t" r="r" b="b"/>
                <a:pathLst>
                  <a:path w="37357" h="33740" extrusionOk="0">
                    <a:moveTo>
                      <a:pt x="14590" y="0"/>
                    </a:moveTo>
                    <a:cubicBezTo>
                      <a:pt x="12523" y="213"/>
                      <a:pt x="10487" y="578"/>
                      <a:pt x="8511" y="1155"/>
                    </a:cubicBezTo>
                    <a:lnTo>
                      <a:pt x="0" y="3465"/>
                    </a:lnTo>
                    <a:lnTo>
                      <a:pt x="2797" y="13891"/>
                    </a:lnTo>
                    <a:lnTo>
                      <a:pt x="7934" y="12158"/>
                    </a:lnTo>
                    <a:lnTo>
                      <a:pt x="7934" y="12158"/>
                    </a:lnTo>
                    <a:cubicBezTo>
                      <a:pt x="7934" y="12159"/>
                      <a:pt x="5107" y="31551"/>
                      <a:pt x="5168" y="33739"/>
                    </a:cubicBezTo>
                    <a:lnTo>
                      <a:pt x="27721" y="32250"/>
                    </a:lnTo>
                    <a:lnTo>
                      <a:pt x="26840" y="21520"/>
                    </a:lnTo>
                    <a:lnTo>
                      <a:pt x="26566" y="12189"/>
                    </a:lnTo>
                    <a:lnTo>
                      <a:pt x="33010" y="13374"/>
                    </a:lnTo>
                    <a:lnTo>
                      <a:pt x="37357" y="4711"/>
                    </a:lnTo>
                    <a:lnTo>
                      <a:pt x="24074" y="547"/>
                    </a:lnTo>
                    <a:cubicBezTo>
                      <a:pt x="23192" y="243"/>
                      <a:pt x="22250" y="61"/>
                      <a:pt x="21308" y="0"/>
                    </a:cubicBezTo>
                    <a:cubicBezTo>
                      <a:pt x="20214" y="350"/>
                      <a:pt x="19081" y="524"/>
                      <a:pt x="17949" y="524"/>
                    </a:cubicBezTo>
                    <a:cubicBezTo>
                      <a:pt x="16817" y="524"/>
                      <a:pt x="15685" y="350"/>
                      <a:pt x="14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37025B5-4B84-B313-C862-FFD586F3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400" y="109402"/>
            <a:ext cx="2461200" cy="778500"/>
          </a:xfrm>
        </p:spPr>
        <p:txBody>
          <a:bodyPr/>
          <a:lstStyle/>
          <a:p>
            <a:r>
              <a:rPr lang="ru-RU" dirty="0"/>
              <a:t>Видео</a:t>
            </a:r>
          </a:p>
        </p:txBody>
      </p:sp>
      <p:grpSp>
        <p:nvGrpSpPr>
          <p:cNvPr id="2" name="Google Shape;1226;p37">
            <a:extLst>
              <a:ext uri="{FF2B5EF4-FFF2-40B4-BE49-F238E27FC236}">
                <a16:creationId xmlns:a16="http://schemas.microsoft.com/office/drawing/2014/main" id="{654D9F8D-234B-A318-D071-6D4C6F8791AD}"/>
              </a:ext>
            </a:extLst>
          </p:cNvPr>
          <p:cNvGrpSpPr/>
          <p:nvPr/>
        </p:nvGrpSpPr>
        <p:grpSpPr>
          <a:xfrm flipH="1">
            <a:off x="6058736" y="1699396"/>
            <a:ext cx="2033665" cy="2049210"/>
            <a:chOff x="1594650" y="2038625"/>
            <a:chExt cx="2937125" cy="2959575"/>
          </a:xfrm>
        </p:grpSpPr>
        <p:sp>
          <p:nvSpPr>
            <p:cNvPr id="3" name="Google Shape;1227;p37">
              <a:extLst>
                <a:ext uri="{FF2B5EF4-FFF2-40B4-BE49-F238E27FC236}">
                  <a16:creationId xmlns:a16="http://schemas.microsoft.com/office/drawing/2014/main" id="{3C21EBB5-EA0A-778C-519B-AC78E8EB2F56}"/>
                </a:ext>
              </a:extLst>
            </p:cNvPr>
            <p:cNvSpPr/>
            <p:nvPr/>
          </p:nvSpPr>
          <p:spPr>
            <a:xfrm>
              <a:off x="2734625" y="3284450"/>
              <a:ext cx="1214225" cy="990050"/>
            </a:xfrm>
            <a:custGeom>
              <a:avLst/>
              <a:gdLst/>
              <a:ahLst/>
              <a:cxnLst/>
              <a:rect l="l" t="t" r="r" b="b"/>
              <a:pathLst>
                <a:path w="48569" h="39602" extrusionOk="0">
                  <a:moveTo>
                    <a:pt x="41363" y="1"/>
                  </a:moveTo>
                  <a:lnTo>
                    <a:pt x="20982" y="21650"/>
                  </a:lnTo>
                  <a:lnTo>
                    <a:pt x="1802" y="2970"/>
                  </a:lnTo>
                  <a:lnTo>
                    <a:pt x="0" y="25152"/>
                  </a:lnTo>
                  <a:lnTo>
                    <a:pt x="10541" y="35360"/>
                  </a:lnTo>
                  <a:cubicBezTo>
                    <a:pt x="13357" y="38086"/>
                    <a:pt x="17146" y="39601"/>
                    <a:pt x="21045" y="39601"/>
                  </a:cubicBezTo>
                  <a:cubicBezTo>
                    <a:pt x="21534" y="39601"/>
                    <a:pt x="22025" y="39578"/>
                    <a:pt x="22517" y="39529"/>
                  </a:cubicBezTo>
                  <a:cubicBezTo>
                    <a:pt x="27320" y="39062"/>
                    <a:pt x="31556" y="36227"/>
                    <a:pt x="33891" y="32024"/>
                  </a:cubicBezTo>
                  <a:lnTo>
                    <a:pt x="48568" y="6305"/>
                  </a:lnTo>
                  <a:lnTo>
                    <a:pt x="413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28;p37">
              <a:extLst>
                <a:ext uri="{FF2B5EF4-FFF2-40B4-BE49-F238E27FC236}">
                  <a16:creationId xmlns:a16="http://schemas.microsoft.com/office/drawing/2014/main" id="{C94FE682-4EDC-122A-60BD-3CD7C85A73DB}"/>
                </a:ext>
              </a:extLst>
            </p:cNvPr>
            <p:cNvSpPr/>
            <p:nvPr/>
          </p:nvSpPr>
          <p:spPr>
            <a:xfrm>
              <a:off x="3718650" y="2933375"/>
              <a:ext cx="813125" cy="571275"/>
            </a:xfrm>
            <a:custGeom>
              <a:avLst/>
              <a:gdLst/>
              <a:ahLst/>
              <a:cxnLst/>
              <a:rect l="l" t="t" r="r" b="b"/>
              <a:pathLst>
                <a:path w="32525" h="22851" extrusionOk="0">
                  <a:moveTo>
                    <a:pt x="31523" y="1"/>
                  </a:moveTo>
                  <a:lnTo>
                    <a:pt x="27654" y="34"/>
                  </a:lnTo>
                  <a:cubicBezTo>
                    <a:pt x="27654" y="34"/>
                    <a:pt x="18648" y="2836"/>
                    <a:pt x="18014" y="2836"/>
                  </a:cubicBezTo>
                  <a:cubicBezTo>
                    <a:pt x="17380" y="2836"/>
                    <a:pt x="8941" y="7906"/>
                    <a:pt x="8941" y="7906"/>
                  </a:cubicBezTo>
                  <a:cubicBezTo>
                    <a:pt x="5772" y="10441"/>
                    <a:pt x="2803" y="13210"/>
                    <a:pt x="1" y="16179"/>
                  </a:cubicBezTo>
                  <a:lnTo>
                    <a:pt x="7840" y="22850"/>
                  </a:lnTo>
                  <a:lnTo>
                    <a:pt x="11109" y="16813"/>
                  </a:lnTo>
                  <a:lnTo>
                    <a:pt x="13744" y="16746"/>
                  </a:lnTo>
                  <a:cubicBezTo>
                    <a:pt x="15045" y="16712"/>
                    <a:pt x="16346" y="16412"/>
                    <a:pt x="17547" y="15912"/>
                  </a:cubicBezTo>
                  <a:lnTo>
                    <a:pt x="20716" y="14511"/>
                  </a:lnTo>
                  <a:lnTo>
                    <a:pt x="21349" y="15078"/>
                  </a:lnTo>
                  <a:cubicBezTo>
                    <a:pt x="21349" y="15078"/>
                    <a:pt x="21516" y="16279"/>
                    <a:pt x="21850" y="16579"/>
                  </a:cubicBezTo>
                  <a:cubicBezTo>
                    <a:pt x="21932" y="16661"/>
                    <a:pt x="22058" y="16691"/>
                    <a:pt x="22199" y="16691"/>
                  </a:cubicBezTo>
                  <a:cubicBezTo>
                    <a:pt x="22574" y="16691"/>
                    <a:pt x="23051" y="16479"/>
                    <a:pt x="23051" y="16479"/>
                  </a:cubicBezTo>
                  <a:cubicBezTo>
                    <a:pt x="23051" y="16479"/>
                    <a:pt x="23466" y="16583"/>
                    <a:pt x="23871" y="16583"/>
                  </a:cubicBezTo>
                  <a:cubicBezTo>
                    <a:pt x="24074" y="16583"/>
                    <a:pt x="24274" y="16557"/>
                    <a:pt x="24418" y="16479"/>
                  </a:cubicBezTo>
                  <a:cubicBezTo>
                    <a:pt x="24885" y="16212"/>
                    <a:pt x="24819" y="14311"/>
                    <a:pt x="24819" y="14311"/>
                  </a:cubicBezTo>
                  <a:lnTo>
                    <a:pt x="24819" y="14311"/>
                  </a:lnTo>
                  <a:cubicBezTo>
                    <a:pt x="25069" y="14428"/>
                    <a:pt x="25336" y="14486"/>
                    <a:pt x="25603" y="14486"/>
                  </a:cubicBezTo>
                  <a:cubicBezTo>
                    <a:pt x="25869" y="14486"/>
                    <a:pt x="26136" y="14428"/>
                    <a:pt x="26386" y="14311"/>
                  </a:cubicBezTo>
                  <a:cubicBezTo>
                    <a:pt x="27154" y="13944"/>
                    <a:pt x="27254" y="10041"/>
                    <a:pt x="27254" y="10041"/>
                  </a:cubicBezTo>
                  <a:lnTo>
                    <a:pt x="25786" y="6539"/>
                  </a:lnTo>
                  <a:cubicBezTo>
                    <a:pt x="25486" y="5838"/>
                    <a:pt x="24852" y="5338"/>
                    <a:pt x="24118" y="5204"/>
                  </a:cubicBezTo>
                  <a:lnTo>
                    <a:pt x="22550" y="4937"/>
                  </a:lnTo>
                  <a:lnTo>
                    <a:pt x="24785" y="3937"/>
                  </a:lnTo>
                  <a:lnTo>
                    <a:pt x="27387" y="2769"/>
                  </a:lnTo>
                  <a:lnTo>
                    <a:pt x="29355" y="2102"/>
                  </a:lnTo>
                  <a:cubicBezTo>
                    <a:pt x="32524" y="1435"/>
                    <a:pt x="31523" y="1"/>
                    <a:pt x="3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9;p37">
              <a:extLst>
                <a:ext uri="{FF2B5EF4-FFF2-40B4-BE49-F238E27FC236}">
                  <a16:creationId xmlns:a16="http://schemas.microsoft.com/office/drawing/2014/main" id="{F5F98295-EDCB-BAC4-8EE6-40FFE40E2E6E}"/>
                </a:ext>
              </a:extLst>
            </p:cNvPr>
            <p:cNvSpPr/>
            <p:nvPr/>
          </p:nvSpPr>
          <p:spPr>
            <a:xfrm>
              <a:off x="4178150" y="3167700"/>
              <a:ext cx="253550" cy="136800"/>
            </a:xfrm>
            <a:custGeom>
              <a:avLst/>
              <a:gdLst/>
              <a:ahLst/>
              <a:cxnLst/>
              <a:rect l="l" t="t" r="r" b="b"/>
              <a:pathLst>
                <a:path w="10142" h="5472" extrusionOk="0">
                  <a:moveTo>
                    <a:pt x="1" y="1"/>
                  </a:moveTo>
                  <a:lnTo>
                    <a:pt x="1302" y="5471"/>
                  </a:lnTo>
                  <a:cubicBezTo>
                    <a:pt x="3870" y="4904"/>
                    <a:pt x="6372" y="4137"/>
                    <a:pt x="8807" y="3170"/>
                  </a:cubicBezTo>
                  <a:cubicBezTo>
                    <a:pt x="9174" y="3070"/>
                    <a:pt x="9507" y="2836"/>
                    <a:pt x="9774" y="2603"/>
                  </a:cubicBezTo>
                  <a:cubicBezTo>
                    <a:pt x="10041" y="2303"/>
                    <a:pt x="10141" y="1902"/>
                    <a:pt x="10008" y="1535"/>
                  </a:cubicBezTo>
                  <a:cubicBezTo>
                    <a:pt x="9774" y="1068"/>
                    <a:pt x="9107" y="968"/>
                    <a:pt x="8573" y="968"/>
                  </a:cubicBezTo>
                  <a:cubicBezTo>
                    <a:pt x="8432" y="962"/>
                    <a:pt x="8290" y="960"/>
                    <a:pt x="8148" y="960"/>
                  </a:cubicBezTo>
                  <a:cubicBezTo>
                    <a:pt x="7489" y="960"/>
                    <a:pt x="6831" y="1019"/>
                    <a:pt x="6172" y="1102"/>
                  </a:cubicBezTo>
                  <a:cubicBezTo>
                    <a:pt x="5204" y="1268"/>
                    <a:pt x="4204" y="1335"/>
                    <a:pt x="3236" y="1369"/>
                  </a:cubicBezTo>
                  <a:cubicBezTo>
                    <a:pt x="3178" y="1371"/>
                    <a:pt x="3120" y="1373"/>
                    <a:pt x="3064" y="1373"/>
                  </a:cubicBezTo>
                  <a:cubicBezTo>
                    <a:pt x="1754" y="1373"/>
                    <a:pt x="1184" y="64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0;p37">
              <a:extLst>
                <a:ext uri="{FF2B5EF4-FFF2-40B4-BE49-F238E27FC236}">
                  <a16:creationId xmlns:a16="http://schemas.microsoft.com/office/drawing/2014/main" id="{A74EC401-6BE9-21D4-4D9B-5F1CAD300986}"/>
                </a:ext>
              </a:extLst>
            </p:cNvPr>
            <p:cNvSpPr/>
            <p:nvPr/>
          </p:nvSpPr>
          <p:spPr>
            <a:xfrm>
              <a:off x="1629675" y="3194550"/>
              <a:ext cx="1382675" cy="1803650"/>
            </a:xfrm>
            <a:custGeom>
              <a:avLst/>
              <a:gdLst/>
              <a:ahLst/>
              <a:cxnLst/>
              <a:rect l="l" t="t" r="r" b="b"/>
              <a:pathLst>
                <a:path w="55307" h="72146" extrusionOk="0">
                  <a:moveTo>
                    <a:pt x="37406" y="1"/>
                  </a:moveTo>
                  <a:cubicBezTo>
                    <a:pt x="36515" y="1"/>
                    <a:pt x="35617" y="87"/>
                    <a:pt x="34725" y="261"/>
                  </a:cubicBezTo>
                  <a:lnTo>
                    <a:pt x="19481" y="261"/>
                  </a:lnTo>
                  <a:cubicBezTo>
                    <a:pt x="17479" y="962"/>
                    <a:pt x="9607" y="2396"/>
                    <a:pt x="7606" y="3497"/>
                  </a:cubicBezTo>
                  <a:cubicBezTo>
                    <a:pt x="1268" y="7066"/>
                    <a:pt x="0" y="15439"/>
                    <a:pt x="2135" y="22410"/>
                  </a:cubicBezTo>
                  <a:lnTo>
                    <a:pt x="9540" y="51164"/>
                  </a:lnTo>
                  <a:lnTo>
                    <a:pt x="8540" y="72146"/>
                  </a:lnTo>
                  <a:lnTo>
                    <a:pt x="55306" y="71812"/>
                  </a:lnTo>
                  <a:lnTo>
                    <a:pt x="45866" y="53733"/>
                  </a:lnTo>
                  <a:lnTo>
                    <a:pt x="48868" y="34419"/>
                  </a:lnTo>
                  <a:lnTo>
                    <a:pt x="47367" y="4197"/>
                  </a:lnTo>
                  <a:cubicBezTo>
                    <a:pt x="44705" y="1481"/>
                    <a:pt x="41111" y="1"/>
                    <a:pt x="374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1;p37">
              <a:extLst>
                <a:ext uri="{FF2B5EF4-FFF2-40B4-BE49-F238E27FC236}">
                  <a16:creationId xmlns:a16="http://schemas.microsoft.com/office/drawing/2014/main" id="{9BED23C1-4A3C-3E9F-4FB3-AFC81FD8718E}"/>
                </a:ext>
              </a:extLst>
            </p:cNvPr>
            <p:cNvSpPr/>
            <p:nvPr/>
          </p:nvSpPr>
          <p:spPr>
            <a:xfrm>
              <a:off x="2776325" y="3299475"/>
              <a:ext cx="441175" cy="727200"/>
            </a:xfrm>
            <a:custGeom>
              <a:avLst/>
              <a:gdLst/>
              <a:ahLst/>
              <a:cxnLst/>
              <a:rect l="l" t="t" r="r" b="b"/>
              <a:pathLst>
                <a:path w="17647" h="29088" extrusionOk="0">
                  <a:moveTo>
                    <a:pt x="1501" y="0"/>
                  </a:moveTo>
                  <a:lnTo>
                    <a:pt x="0" y="29088"/>
                  </a:lnTo>
                  <a:lnTo>
                    <a:pt x="17646" y="18213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2;p37">
              <a:extLst>
                <a:ext uri="{FF2B5EF4-FFF2-40B4-BE49-F238E27FC236}">
                  <a16:creationId xmlns:a16="http://schemas.microsoft.com/office/drawing/2014/main" id="{CC4370B7-06F3-4FED-3943-6637E837AA95}"/>
                </a:ext>
              </a:extLst>
            </p:cNvPr>
            <p:cNvSpPr/>
            <p:nvPr/>
          </p:nvSpPr>
          <p:spPr>
            <a:xfrm>
              <a:off x="1594650" y="3422400"/>
              <a:ext cx="1906375" cy="1472400"/>
            </a:xfrm>
            <a:custGeom>
              <a:avLst/>
              <a:gdLst/>
              <a:ahLst/>
              <a:cxnLst/>
              <a:rect l="l" t="t" r="r" b="b"/>
              <a:pathLst>
                <a:path w="76255" h="58896" extrusionOk="0">
                  <a:moveTo>
                    <a:pt x="10018" y="1"/>
                  </a:moveTo>
                  <a:cubicBezTo>
                    <a:pt x="6925" y="1"/>
                    <a:pt x="3832" y="1837"/>
                    <a:pt x="2902" y="5557"/>
                  </a:cubicBezTo>
                  <a:cubicBezTo>
                    <a:pt x="2869" y="5691"/>
                    <a:pt x="2836" y="5824"/>
                    <a:pt x="2802" y="5924"/>
                  </a:cubicBezTo>
                  <a:cubicBezTo>
                    <a:pt x="0" y="17966"/>
                    <a:pt x="8706" y="44686"/>
                    <a:pt x="9540" y="47854"/>
                  </a:cubicBezTo>
                  <a:cubicBezTo>
                    <a:pt x="11275" y="54493"/>
                    <a:pt x="16812" y="57561"/>
                    <a:pt x="21549" y="58095"/>
                  </a:cubicBezTo>
                  <a:cubicBezTo>
                    <a:pt x="25218" y="58462"/>
                    <a:pt x="56707" y="58896"/>
                    <a:pt x="56707" y="58896"/>
                  </a:cubicBezTo>
                  <a:lnTo>
                    <a:pt x="74553" y="58896"/>
                  </a:lnTo>
                  <a:lnTo>
                    <a:pt x="76255" y="53725"/>
                  </a:lnTo>
                  <a:lnTo>
                    <a:pt x="64913" y="47221"/>
                  </a:lnTo>
                  <a:lnTo>
                    <a:pt x="58142" y="50823"/>
                  </a:lnTo>
                  <a:lnTo>
                    <a:pt x="24418" y="43184"/>
                  </a:lnTo>
                  <a:lnTo>
                    <a:pt x="17246" y="5958"/>
                  </a:lnTo>
                  <a:cubicBezTo>
                    <a:pt x="16479" y="2004"/>
                    <a:pt x="13248" y="1"/>
                    <a:pt x="10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3;p37">
              <a:extLst>
                <a:ext uri="{FF2B5EF4-FFF2-40B4-BE49-F238E27FC236}">
                  <a16:creationId xmlns:a16="http://schemas.microsoft.com/office/drawing/2014/main" id="{EE3DD83A-F09C-7A4F-C6F3-EA834C76EB5D}"/>
                </a:ext>
              </a:extLst>
            </p:cNvPr>
            <p:cNvSpPr/>
            <p:nvPr/>
          </p:nvSpPr>
          <p:spPr>
            <a:xfrm>
              <a:off x="1615500" y="3277800"/>
              <a:ext cx="547900" cy="911500"/>
            </a:xfrm>
            <a:custGeom>
              <a:avLst/>
              <a:gdLst/>
              <a:ahLst/>
              <a:cxnLst/>
              <a:rect l="l" t="t" r="r" b="b"/>
              <a:pathLst>
                <a:path w="21916" h="36460" extrusionOk="0">
                  <a:moveTo>
                    <a:pt x="8973" y="0"/>
                  </a:moveTo>
                  <a:cubicBezTo>
                    <a:pt x="8706" y="167"/>
                    <a:pt x="801" y="2569"/>
                    <a:pt x="400" y="11742"/>
                  </a:cubicBezTo>
                  <a:cubicBezTo>
                    <a:pt x="0" y="21449"/>
                    <a:pt x="1568" y="36459"/>
                    <a:pt x="1568" y="36459"/>
                  </a:cubicBezTo>
                  <a:lnTo>
                    <a:pt x="21916" y="35058"/>
                  </a:lnTo>
                  <a:lnTo>
                    <a:pt x="15044" y="3202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4;p37">
              <a:extLst>
                <a:ext uri="{FF2B5EF4-FFF2-40B4-BE49-F238E27FC236}">
                  <a16:creationId xmlns:a16="http://schemas.microsoft.com/office/drawing/2014/main" id="{DFC2CF58-71CB-4E94-5020-39B5441102FC}"/>
                </a:ext>
              </a:extLst>
            </p:cNvPr>
            <p:cNvSpPr/>
            <p:nvPr/>
          </p:nvSpPr>
          <p:spPr>
            <a:xfrm>
              <a:off x="2408550" y="2366300"/>
              <a:ext cx="572950" cy="643000"/>
            </a:xfrm>
            <a:custGeom>
              <a:avLst/>
              <a:gdLst/>
              <a:ahLst/>
              <a:cxnLst/>
              <a:rect l="l" t="t" r="r" b="b"/>
              <a:pathLst>
                <a:path w="22918" h="25720" extrusionOk="0">
                  <a:moveTo>
                    <a:pt x="14044" y="1"/>
                  </a:moveTo>
                  <a:lnTo>
                    <a:pt x="1" y="25719"/>
                  </a:lnTo>
                  <a:lnTo>
                    <a:pt x="22017" y="25719"/>
                  </a:lnTo>
                  <a:cubicBezTo>
                    <a:pt x="22017" y="25719"/>
                    <a:pt x="22684" y="21683"/>
                    <a:pt x="22784" y="20515"/>
                  </a:cubicBezTo>
                  <a:cubicBezTo>
                    <a:pt x="22917" y="19314"/>
                    <a:pt x="22784" y="17947"/>
                    <a:pt x="21850" y="17213"/>
                  </a:cubicBezTo>
                  <a:cubicBezTo>
                    <a:pt x="21183" y="16646"/>
                    <a:pt x="20215" y="16579"/>
                    <a:pt x="19515" y="16045"/>
                  </a:cubicBezTo>
                  <a:cubicBezTo>
                    <a:pt x="18080" y="14978"/>
                    <a:pt x="18514" y="12776"/>
                    <a:pt x="18180" y="11008"/>
                  </a:cubicBezTo>
                  <a:cubicBezTo>
                    <a:pt x="17847" y="9074"/>
                    <a:pt x="16546" y="7506"/>
                    <a:pt x="15512" y="5838"/>
                  </a:cubicBezTo>
                  <a:cubicBezTo>
                    <a:pt x="14478" y="4170"/>
                    <a:pt x="13277" y="1769"/>
                    <a:pt x="14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5;p37">
              <a:extLst>
                <a:ext uri="{FF2B5EF4-FFF2-40B4-BE49-F238E27FC236}">
                  <a16:creationId xmlns:a16="http://schemas.microsoft.com/office/drawing/2014/main" id="{E8F12CF0-0FDE-2493-7D7A-AA027313DC6D}"/>
                </a:ext>
              </a:extLst>
            </p:cNvPr>
            <p:cNvSpPr/>
            <p:nvPr/>
          </p:nvSpPr>
          <p:spPr>
            <a:xfrm>
              <a:off x="2225925" y="2038625"/>
              <a:ext cx="593775" cy="855925"/>
            </a:xfrm>
            <a:custGeom>
              <a:avLst/>
              <a:gdLst/>
              <a:ahLst/>
              <a:cxnLst/>
              <a:rect l="l" t="t" r="r" b="b"/>
              <a:pathLst>
                <a:path w="23751" h="34237" extrusionOk="0">
                  <a:moveTo>
                    <a:pt x="16247" y="0"/>
                  </a:moveTo>
                  <a:cubicBezTo>
                    <a:pt x="14603" y="0"/>
                    <a:pt x="12989" y="850"/>
                    <a:pt x="10475" y="1399"/>
                  </a:cubicBezTo>
                  <a:cubicBezTo>
                    <a:pt x="9994" y="1512"/>
                    <a:pt x="9570" y="1553"/>
                    <a:pt x="9175" y="1553"/>
                  </a:cubicBezTo>
                  <a:cubicBezTo>
                    <a:pt x="8051" y="1553"/>
                    <a:pt x="7169" y="1215"/>
                    <a:pt x="5932" y="1215"/>
                  </a:cubicBezTo>
                  <a:cubicBezTo>
                    <a:pt x="5674" y="1215"/>
                    <a:pt x="5399" y="1230"/>
                    <a:pt x="5104" y="1266"/>
                  </a:cubicBezTo>
                  <a:cubicBezTo>
                    <a:pt x="2936" y="1533"/>
                    <a:pt x="701" y="2667"/>
                    <a:pt x="1" y="4768"/>
                  </a:cubicBezTo>
                  <a:lnTo>
                    <a:pt x="6972" y="33322"/>
                  </a:lnTo>
                  <a:cubicBezTo>
                    <a:pt x="8214" y="33948"/>
                    <a:pt x="9566" y="34236"/>
                    <a:pt x="10927" y="34236"/>
                  </a:cubicBezTo>
                  <a:cubicBezTo>
                    <a:pt x="13992" y="34236"/>
                    <a:pt x="17105" y="32776"/>
                    <a:pt x="19114" y="30420"/>
                  </a:cubicBezTo>
                  <a:cubicBezTo>
                    <a:pt x="22016" y="26984"/>
                    <a:pt x="22784" y="22081"/>
                    <a:pt x="21816" y="17711"/>
                  </a:cubicBezTo>
                  <a:cubicBezTo>
                    <a:pt x="21483" y="16243"/>
                    <a:pt x="20982" y="14742"/>
                    <a:pt x="21282" y="13274"/>
                  </a:cubicBezTo>
                  <a:cubicBezTo>
                    <a:pt x="21616" y="11707"/>
                    <a:pt x="22817" y="10439"/>
                    <a:pt x="23251" y="8905"/>
                  </a:cubicBezTo>
                  <a:cubicBezTo>
                    <a:pt x="23751" y="7203"/>
                    <a:pt x="23684" y="4068"/>
                    <a:pt x="22550" y="2734"/>
                  </a:cubicBezTo>
                  <a:cubicBezTo>
                    <a:pt x="20982" y="899"/>
                    <a:pt x="18747" y="365"/>
                    <a:pt x="17013" y="65"/>
                  </a:cubicBezTo>
                  <a:cubicBezTo>
                    <a:pt x="16755" y="20"/>
                    <a:pt x="16500" y="0"/>
                    <a:pt x="16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6;p37">
              <a:extLst>
                <a:ext uri="{FF2B5EF4-FFF2-40B4-BE49-F238E27FC236}">
                  <a16:creationId xmlns:a16="http://schemas.microsoft.com/office/drawing/2014/main" id="{1BA74B44-8E9A-BEC0-1D35-E45E59B34091}"/>
                </a:ext>
              </a:extLst>
            </p:cNvPr>
            <p:cNvSpPr/>
            <p:nvPr/>
          </p:nvSpPr>
          <p:spPr>
            <a:xfrm>
              <a:off x="2059150" y="2182275"/>
              <a:ext cx="675500" cy="1507500"/>
            </a:xfrm>
            <a:custGeom>
              <a:avLst/>
              <a:gdLst/>
              <a:ahLst/>
              <a:cxnLst/>
              <a:rect l="l" t="t" r="r" b="b"/>
              <a:pathLst>
                <a:path w="27020" h="60300" extrusionOk="0">
                  <a:moveTo>
                    <a:pt x="16802" y="1"/>
                  </a:moveTo>
                  <a:cubicBezTo>
                    <a:pt x="16616" y="1"/>
                    <a:pt x="16430" y="8"/>
                    <a:pt x="16245" y="23"/>
                  </a:cubicBezTo>
                  <a:lnTo>
                    <a:pt x="167" y="2792"/>
                  </a:lnTo>
                  <a:lnTo>
                    <a:pt x="167" y="5460"/>
                  </a:lnTo>
                  <a:lnTo>
                    <a:pt x="0" y="42120"/>
                  </a:lnTo>
                  <a:lnTo>
                    <a:pt x="19214" y="60300"/>
                  </a:lnTo>
                  <a:lnTo>
                    <a:pt x="18480" y="35182"/>
                  </a:lnTo>
                  <a:cubicBezTo>
                    <a:pt x="18480" y="35182"/>
                    <a:pt x="24818" y="34214"/>
                    <a:pt x="26286" y="26008"/>
                  </a:cubicBezTo>
                  <a:cubicBezTo>
                    <a:pt x="27019" y="21905"/>
                    <a:pt x="26919" y="15167"/>
                    <a:pt x="26686" y="9630"/>
                  </a:cubicBezTo>
                  <a:cubicBezTo>
                    <a:pt x="26461" y="4846"/>
                    <a:pt x="21570" y="1"/>
                    <a:pt x="16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37;p37">
              <a:extLst>
                <a:ext uri="{FF2B5EF4-FFF2-40B4-BE49-F238E27FC236}">
                  <a16:creationId xmlns:a16="http://schemas.microsoft.com/office/drawing/2014/main" id="{F096009D-7A05-9AE0-B583-52F542393905}"/>
                </a:ext>
              </a:extLst>
            </p:cNvPr>
            <p:cNvSpPr/>
            <p:nvPr/>
          </p:nvSpPr>
          <p:spPr>
            <a:xfrm>
              <a:off x="2624550" y="2523875"/>
              <a:ext cx="53400" cy="50975"/>
            </a:xfrm>
            <a:custGeom>
              <a:avLst/>
              <a:gdLst/>
              <a:ahLst/>
              <a:cxnLst/>
              <a:rect l="l" t="t" r="r" b="b"/>
              <a:pathLst>
                <a:path w="2136" h="2039" extrusionOk="0">
                  <a:moveTo>
                    <a:pt x="1096" y="0"/>
                  </a:moveTo>
                  <a:cubicBezTo>
                    <a:pt x="1075" y="0"/>
                    <a:pt x="1055" y="1"/>
                    <a:pt x="1034" y="2"/>
                  </a:cubicBezTo>
                  <a:cubicBezTo>
                    <a:pt x="467" y="2"/>
                    <a:pt x="0" y="469"/>
                    <a:pt x="0" y="1036"/>
                  </a:cubicBezTo>
                  <a:cubicBezTo>
                    <a:pt x="33" y="1584"/>
                    <a:pt x="470" y="2039"/>
                    <a:pt x="1011" y="2039"/>
                  </a:cubicBezTo>
                  <a:cubicBezTo>
                    <a:pt x="1030" y="2039"/>
                    <a:pt x="1049" y="2038"/>
                    <a:pt x="1068" y="2037"/>
                  </a:cubicBezTo>
                  <a:cubicBezTo>
                    <a:pt x="1668" y="2004"/>
                    <a:pt x="2102" y="1537"/>
                    <a:pt x="2135" y="969"/>
                  </a:cubicBezTo>
                  <a:cubicBezTo>
                    <a:pt x="2103" y="423"/>
                    <a:pt x="163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38;p37">
              <a:extLst>
                <a:ext uri="{FF2B5EF4-FFF2-40B4-BE49-F238E27FC236}">
                  <a16:creationId xmlns:a16="http://schemas.microsoft.com/office/drawing/2014/main" id="{A2C4F328-529B-B757-8285-0F85BD67635D}"/>
                </a:ext>
              </a:extLst>
            </p:cNvPr>
            <p:cNvSpPr/>
            <p:nvPr/>
          </p:nvSpPr>
          <p:spPr>
            <a:xfrm>
              <a:off x="2582025" y="2480550"/>
              <a:ext cx="107600" cy="29700"/>
            </a:xfrm>
            <a:custGeom>
              <a:avLst/>
              <a:gdLst/>
              <a:ahLst/>
              <a:cxnLst/>
              <a:rect l="l" t="t" r="r" b="b"/>
              <a:pathLst>
                <a:path w="4304" h="1188" extrusionOk="0">
                  <a:moveTo>
                    <a:pt x="2202" y="1"/>
                  </a:moveTo>
                  <a:cubicBezTo>
                    <a:pt x="1568" y="1"/>
                    <a:pt x="1001" y="167"/>
                    <a:pt x="500" y="501"/>
                  </a:cubicBezTo>
                  <a:cubicBezTo>
                    <a:pt x="134" y="768"/>
                    <a:pt x="0" y="1001"/>
                    <a:pt x="33" y="1068"/>
                  </a:cubicBezTo>
                  <a:cubicBezTo>
                    <a:pt x="48" y="1083"/>
                    <a:pt x="72" y="1089"/>
                    <a:pt x="103" y="1089"/>
                  </a:cubicBezTo>
                  <a:cubicBezTo>
                    <a:pt x="356" y="1089"/>
                    <a:pt x="1131" y="668"/>
                    <a:pt x="2168" y="668"/>
                  </a:cubicBezTo>
                  <a:cubicBezTo>
                    <a:pt x="3189" y="698"/>
                    <a:pt x="3940" y="1187"/>
                    <a:pt x="4177" y="1187"/>
                  </a:cubicBezTo>
                  <a:cubicBezTo>
                    <a:pt x="4203" y="1187"/>
                    <a:pt x="4223" y="1181"/>
                    <a:pt x="4236" y="1168"/>
                  </a:cubicBezTo>
                  <a:cubicBezTo>
                    <a:pt x="4303" y="1101"/>
                    <a:pt x="4203" y="834"/>
                    <a:pt x="3836" y="568"/>
                  </a:cubicBezTo>
                  <a:cubicBezTo>
                    <a:pt x="3369" y="201"/>
                    <a:pt x="2769" y="1"/>
                    <a:pt x="2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39;p37">
              <a:extLst>
                <a:ext uri="{FF2B5EF4-FFF2-40B4-BE49-F238E27FC236}">
                  <a16:creationId xmlns:a16="http://schemas.microsoft.com/office/drawing/2014/main" id="{0DB68B49-97FB-FC69-8AD8-48E544C907A2}"/>
                </a:ext>
              </a:extLst>
            </p:cNvPr>
            <p:cNvSpPr/>
            <p:nvPr/>
          </p:nvSpPr>
          <p:spPr>
            <a:xfrm>
              <a:off x="2354350" y="2518875"/>
              <a:ext cx="52575" cy="50975"/>
            </a:xfrm>
            <a:custGeom>
              <a:avLst/>
              <a:gdLst/>
              <a:ahLst/>
              <a:cxnLst/>
              <a:rect l="l" t="t" r="r" b="b"/>
              <a:pathLst>
                <a:path w="2103" h="2039" extrusionOk="0">
                  <a:moveTo>
                    <a:pt x="1096" y="0"/>
                  </a:moveTo>
                  <a:cubicBezTo>
                    <a:pt x="1076" y="0"/>
                    <a:pt x="1055" y="1"/>
                    <a:pt x="1035" y="2"/>
                  </a:cubicBezTo>
                  <a:cubicBezTo>
                    <a:pt x="468" y="2"/>
                    <a:pt x="1" y="469"/>
                    <a:pt x="1" y="1069"/>
                  </a:cubicBezTo>
                  <a:cubicBezTo>
                    <a:pt x="1" y="1616"/>
                    <a:pt x="465" y="2039"/>
                    <a:pt x="1007" y="2039"/>
                  </a:cubicBezTo>
                  <a:cubicBezTo>
                    <a:pt x="1027" y="2039"/>
                    <a:pt x="1048" y="2038"/>
                    <a:pt x="1068" y="2037"/>
                  </a:cubicBezTo>
                  <a:cubicBezTo>
                    <a:pt x="1635" y="2037"/>
                    <a:pt x="2102" y="1570"/>
                    <a:pt x="2102" y="969"/>
                  </a:cubicBezTo>
                  <a:cubicBezTo>
                    <a:pt x="2102" y="423"/>
                    <a:pt x="1637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0;p37">
              <a:extLst>
                <a:ext uri="{FF2B5EF4-FFF2-40B4-BE49-F238E27FC236}">
                  <a16:creationId xmlns:a16="http://schemas.microsoft.com/office/drawing/2014/main" id="{40FA4C11-78E9-07A6-12F8-612005282879}"/>
                </a:ext>
              </a:extLst>
            </p:cNvPr>
            <p:cNvSpPr/>
            <p:nvPr/>
          </p:nvSpPr>
          <p:spPr>
            <a:xfrm>
              <a:off x="2300975" y="2480550"/>
              <a:ext cx="108450" cy="29700"/>
            </a:xfrm>
            <a:custGeom>
              <a:avLst/>
              <a:gdLst/>
              <a:ahLst/>
              <a:cxnLst/>
              <a:rect l="l" t="t" r="r" b="b"/>
              <a:pathLst>
                <a:path w="4338" h="1188" extrusionOk="0">
                  <a:moveTo>
                    <a:pt x="2202" y="1"/>
                  </a:moveTo>
                  <a:cubicBezTo>
                    <a:pt x="1602" y="1"/>
                    <a:pt x="1001" y="167"/>
                    <a:pt x="501" y="501"/>
                  </a:cubicBezTo>
                  <a:cubicBezTo>
                    <a:pt x="134" y="768"/>
                    <a:pt x="1" y="1001"/>
                    <a:pt x="67" y="1068"/>
                  </a:cubicBezTo>
                  <a:cubicBezTo>
                    <a:pt x="85" y="1089"/>
                    <a:pt x="113" y="1099"/>
                    <a:pt x="152" y="1099"/>
                  </a:cubicBezTo>
                  <a:cubicBezTo>
                    <a:pt x="420" y="1099"/>
                    <a:pt x="1180" y="668"/>
                    <a:pt x="2169" y="668"/>
                  </a:cubicBezTo>
                  <a:cubicBezTo>
                    <a:pt x="3220" y="698"/>
                    <a:pt x="3974" y="1187"/>
                    <a:pt x="4211" y="1187"/>
                  </a:cubicBezTo>
                  <a:cubicBezTo>
                    <a:pt x="4237" y="1187"/>
                    <a:pt x="4257" y="1181"/>
                    <a:pt x="4270" y="1168"/>
                  </a:cubicBezTo>
                  <a:cubicBezTo>
                    <a:pt x="4337" y="1101"/>
                    <a:pt x="4204" y="868"/>
                    <a:pt x="3837" y="568"/>
                  </a:cubicBezTo>
                  <a:cubicBezTo>
                    <a:pt x="3370" y="234"/>
                    <a:pt x="2803" y="34"/>
                    <a:pt x="2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1;p37">
              <a:extLst>
                <a:ext uri="{FF2B5EF4-FFF2-40B4-BE49-F238E27FC236}">
                  <a16:creationId xmlns:a16="http://schemas.microsoft.com/office/drawing/2014/main" id="{70CD303F-E043-C74E-5A8D-4F65A89D910B}"/>
                </a:ext>
              </a:extLst>
            </p:cNvPr>
            <p:cNvSpPr/>
            <p:nvPr/>
          </p:nvSpPr>
          <p:spPr>
            <a:xfrm>
              <a:off x="2495275" y="2485550"/>
              <a:ext cx="85925" cy="239075"/>
            </a:xfrm>
            <a:custGeom>
              <a:avLst/>
              <a:gdLst/>
              <a:ahLst/>
              <a:cxnLst/>
              <a:rect l="l" t="t" r="r" b="b"/>
              <a:pathLst>
                <a:path w="3437" h="9563" extrusionOk="0">
                  <a:moveTo>
                    <a:pt x="136" y="0"/>
                  </a:moveTo>
                  <a:cubicBezTo>
                    <a:pt x="136" y="0"/>
                    <a:pt x="135" y="0"/>
                    <a:pt x="134" y="1"/>
                  </a:cubicBezTo>
                  <a:cubicBezTo>
                    <a:pt x="1" y="34"/>
                    <a:pt x="802" y="2636"/>
                    <a:pt x="1936" y="5838"/>
                  </a:cubicBezTo>
                  <a:lnTo>
                    <a:pt x="2770" y="8073"/>
                  </a:lnTo>
                  <a:cubicBezTo>
                    <a:pt x="2936" y="8340"/>
                    <a:pt x="3003" y="8640"/>
                    <a:pt x="2970" y="8940"/>
                  </a:cubicBezTo>
                  <a:cubicBezTo>
                    <a:pt x="2903" y="9141"/>
                    <a:pt x="2636" y="9174"/>
                    <a:pt x="2336" y="9207"/>
                  </a:cubicBezTo>
                  <a:cubicBezTo>
                    <a:pt x="1202" y="9341"/>
                    <a:pt x="468" y="9441"/>
                    <a:pt x="468" y="9507"/>
                  </a:cubicBezTo>
                  <a:cubicBezTo>
                    <a:pt x="468" y="9547"/>
                    <a:pt x="720" y="9563"/>
                    <a:pt x="1156" y="9563"/>
                  </a:cubicBezTo>
                  <a:cubicBezTo>
                    <a:pt x="1465" y="9563"/>
                    <a:pt x="1866" y="9555"/>
                    <a:pt x="2336" y="9541"/>
                  </a:cubicBezTo>
                  <a:cubicBezTo>
                    <a:pt x="2503" y="9541"/>
                    <a:pt x="2670" y="9541"/>
                    <a:pt x="2836" y="9474"/>
                  </a:cubicBezTo>
                  <a:cubicBezTo>
                    <a:pt x="3070" y="9441"/>
                    <a:pt x="3237" y="9274"/>
                    <a:pt x="3337" y="9074"/>
                  </a:cubicBezTo>
                  <a:cubicBezTo>
                    <a:pt x="3437" y="8674"/>
                    <a:pt x="3370" y="8273"/>
                    <a:pt x="3203" y="7906"/>
                  </a:cubicBezTo>
                  <a:lnTo>
                    <a:pt x="2403" y="5671"/>
                  </a:lnTo>
                  <a:cubicBezTo>
                    <a:pt x="1276" y="2523"/>
                    <a:pt x="248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2;p37">
              <a:extLst>
                <a:ext uri="{FF2B5EF4-FFF2-40B4-BE49-F238E27FC236}">
                  <a16:creationId xmlns:a16="http://schemas.microsoft.com/office/drawing/2014/main" id="{03A24A85-053C-3679-7D0A-CF0851199A20}"/>
                </a:ext>
              </a:extLst>
            </p:cNvPr>
            <p:cNvSpPr/>
            <p:nvPr/>
          </p:nvSpPr>
          <p:spPr>
            <a:xfrm>
              <a:off x="2245100" y="2982575"/>
              <a:ext cx="276075" cy="128850"/>
            </a:xfrm>
            <a:custGeom>
              <a:avLst/>
              <a:gdLst/>
              <a:ahLst/>
              <a:cxnLst/>
              <a:rect l="l" t="t" r="r" b="b"/>
              <a:pathLst>
                <a:path w="11043" h="5154" extrusionOk="0">
                  <a:moveTo>
                    <a:pt x="1" y="1"/>
                  </a:moveTo>
                  <a:cubicBezTo>
                    <a:pt x="1" y="1"/>
                    <a:pt x="2338" y="5153"/>
                    <a:pt x="9622" y="5153"/>
                  </a:cubicBezTo>
                  <a:cubicBezTo>
                    <a:pt x="10025" y="5153"/>
                    <a:pt x="10442" y="5137"/>
                    <a:pt x="10875" y="5104"/>
                  </a:cubicBezTo>
                  <a:lnTo>
                    <a:pt x="11042" y="3170"/>
                  </a:lnTo>
                  <a:cubicBezTo>
                    <a:pt x="7139" y="3136"/>
                    <a:pt x="3303" y="206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3;p37">
              <a:extLst>
                <a:ext uri="{FF2B5EF4-FFF2-40B4-BE49-F238E27FC236}">
                  <a16:creationId xmlns:a16="http://schemas.microsoft.com/office/drawing/2014/main" id="{33E4A15B-74B0-ED1D-9EA0-747F7CCB3EF7}"/>
                </a:ext>
              </a:extLst>
            </p:cNvPr>
            <p:cNvSpPr/>
            <p:nvPr/>
          </p:nvSpPr>
          <p:spPr>
            <a:xfrm>
              <a:off x="2406050" y="2772200"/>
              <a:ext cx="90925" cy="62725"/>
            </a:xfrm>
            <a:custGeom>
              <a:avLst/>
              <a:gdLst/>
              <a:ahLst/>
              <a:cxnLst/>
              <a:rect l="l" t="t" r="r" b="b"/>
              <a:pathLst>
                <a:path w="3637" h="2509" extrusionOk="0">
                  <a:moveTo>
                    <a:pt x="1894" y="0"/>
                  </a:moveTo>
                  <a:cubicBezTo>
                    <a:pt x="1831" y="0"/>
                    <a:pt x="1766" y="3"/>
                    <a:pt x="1702" y="10"/>
                  </a:cubicBezTo>
                  <a:cubicBezTo>
                    <a:pt x="1168" y="43"/>
                    <a:pt x="701" y="276"/>
                    <a:pt x="368" y="677"/>
                  </a:cubicBezTo>
                  <a:cubicBezTo>
                    <a:pt x="67" y="1044"/>
                    <a:pt x="1" y="1611"/>
                    <a:pt x="268" y="2044"/>
                  </a:cubicBezTo>
                  <a:cubicBezTo>
                    <a:pt x="539" y="2341"/>
                    <a:pt x="920" y="2509"/>
                    <a:pt x="1316" y="2509"/>
                  </a:cubicBezTo>
                  <a:cubicBezTo>
                    <a:pt x="1455" y="2509"/>
                    <a:pt x="1596" y="2488"/>
                    <a:pt x="1735" y="2445"/>
                  </a:cubicBezTo>
                  <a:cubicBezTo>
                    <a:pt x="2302" y="2278"/>
                    <a:pt x="2803" y="1978"/>
                    <a:pt x="3236" y="1611"/>
                  </a:cubicBezTo>
                  <a:cubicBezTo>
                    <a:pt x="3370" y="1511"/>
                    <a:pt x="3470" y="1411"/>
                    <a:pt x="3570" y="1277"/>
                  </a:cubicBezTo>
                  <a:cubicBezTo>
                    <a:pt x="3637" y="1144"/>
                    <a:pt x="3637" y="977"/>
                    <a:pt x="3570" y="877"/>
                  </a:cubicBezTo>
                  <a:lnTo>
                    <a:pt x="3503" y="810"/>
                  </a:lnTo>
                  <a:cubicBezTo>
                    <a:pt x="3110" y="295"/>
                    <a:pt x="2523" y="0"/>
                    <a:pt x="1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4;p37">
              <a:extLst>
                <a:ext uri="{FF2B5EF4-FFF2-40B4-BE49-F238E27FC236}">
                  <a16:creationId xmlns:a16="http://schemas.microsoft.com/office/drawing/2014/main" id="{85046927-78E8-4E5A-AB8F-845E83C5D2B9}"/>
                </a:ext>
              </a:extLst>
            </p:cNvPr>
            <p:cNvSpPr/>
            <p:nvPr/>
          </p:nvSpPr>
          <p:spPr>
            <a:xfrm>
              <a:off x="2416900" y="2741575"/>
              <a:ext cx="95925" cy="83425"/>
            </a:xfrm>
            <a:custGeom>
              <a:avLst/>
              <a:gdLst/>
              <a:ahLst/>
              <a:cxnLst/>
              <a:rect l="l" t="t" r="r" b="b"/>
              <a:pathLst>
                <a:path w="3837" h="3337" extrusionOk="0">
                  <a:moveTo>
                    <a:pt x="234" y="0"/>
                  </a:moveTo>
                  <a:cubicBezTo>
                    <a:pt x="167" y="0"/>
                    <a:pt x="0" y="301"/>
                    <a:pt x="34" y="834"/>
                  </a:cubicBezTo>
                  <a:cubicBezTo>
                    <a:pt x="100" y="1501"/>
                    <a:pt x="434" y="2135"/>
                    <a:pt x="968" y="2602"/>
                  </a:cubicBezTo>
                  <a:cubicBezTo>
                    <a:pt x="1535" y="3069"/>
                    <a:pt x="2235" y="3336"/>
                    <a:pt x="3003" y="3336"/>
                  </a:cubicBezTo>
                  <a:cubicBezTo>
                    <a:pt x="3536" y="3336"/>
                    <a:pt x="3836" y="3169"/>
                    <a:pt x="3836" y="3103"/>
                  </a:cubicBezTo>
                  <a:cubicBezTo>
                    <a:pt x="3803" y="2902"/>
                    <a:pt x="2502" y="3003"/>
                    <a:pt x="1468" y="2135"/>
                  </a:cubicBezTo>
                  <a:cubicBezTo>
                    <a:pt x="401" y="1268"/>
                    <a:pt x="434" y="0"/>
                    <a:pt x="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5;p37">
              <a:extLst>
                <a:ext uri="{FF2B5EF4-FFF2-40B4-BE49-F238E27FC236}">
                  <a16:creationId xmlns:a16="http://schemas.microsoft.com/office/drawing/2014/main" id="{0D45E470-F7EF-C4DE-95D9-6F46D7326F66}"/>
                </a:ext>
              </a:extLst>
            </p:cNvPr>
            <p:cNvSpPr/>
            <p:nvPr/>
          </p:nvSpPr>
          <p:spPr>
            <a:xfrm>
              <a:off x="2285125" y="2375525"/>
              <a:ext cx="132625" cy="37525"/>
            </a:xfrm>
            <a:custGeom>
              <a:avLst/>
              <a:gdLst/>
              <a:ahLst/>
              <a:cxnLst/>
              <a:rect l="l" t="t" r="r" b="b"/>
              <a:pathLst>
                <a:path w="5305" h="1501" extrusionOk="0">
                  <a:moveTo>
                    <a:pt x="2964" y="0"/>
                  </a:moveTo>
                  <a:cubicBezTo>
                    <a:pt x="2147" y="0"/>
                    <a:pt x="1336" y="225"/>
                    <a:pt x="635" y="666"/>
                  </a:cubicBezTo>
                  <a:cubicBezTo>
                    <a:pt x="168" y="966"/>
                    <a:pt x="1" y="1266"/>
                    <a:pt x="68" y="1400"/>
                  </a:cubicBezTo>
                  <a:cubicBezTo>
                    <a:pt x="113" y="1472"/>
                    <a:pt x="224" y="1500"/>
                    <a:pt x="390" y="1500"/>
                  </a:cubicBezTo>
                  <a:cubicBezTo>
                    <a:pt x="836" y="1500"/>
                    <a:pt x="1673" y="1297"/>
                    <a:pt x="2670" y="1199"/>
                  </a:cubicBezTo>
                  <a:cubicBezTo>
                    <a:pt x="4004" y="1033"/>
                    <a:pt x="5138" y="1199"/>
                    <a:pt x="5271" y="899"/>
                  </a:cubicBezTo>
                  <a:cubicBezTo>
                    <a:pt x="5305" y="766"/>
                    <a:pt x="5071" y="499"/>
                    <a:pt x="4571" y="299"/>
                  </a:cubicBezTo>
                  <a:cubicBezTo>
                    <a:pt x="4052" y="99"/>
                    <a:pt x="3506" y="0"/>
                    <a:pt x="2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6;p37">
              <a:extLst>
                <a:ext uri="{FF2B5EF4-FFF2-40B4-BE49-F238E27FC236}">
                  <a16:creationId xmlns:a16="http://schemas.microsoft.com/office/drawing/2014/main" id="{EE7AFF75-2336-A781-6E8F-511B3278D000}"/>
                </a:ext>
              </a:extLst>
            </p:cNvPr>
            <p:cNvSpPr/>
            <p:nvPr/>
          </p:nvSpPr>
          <p:spPr>
            <a:xfrm>
              <a:off x="2580350" y="2396875"/>
              <a:ext cx="100925" cy="33075"/>
            </a:xfrm>
            <a:custGeom>
              <a:avLst/>
              <a:gdLst/>
              <a:ahLst/>
              <a:cxnLst/>
              <a:rect l="l" t="t" r="r" b="b"/>
              <a:pathLst>
                <a:path w="4037" h="1323" extrusionOk="0">
                  <a:moveTo>
                    <a:pt x="1949" y="1"/>
                  </a:moveTo>
                  <a:cubicBezTo>
                    <a:pt x="1448" y="1"/>
                    <a:pt x="946" y="136"/>
                    <a:pt x="501" y="412"/>
                  </a:cubicBezTo>
                  <a:cubicBezTo>
                    <a:pt x="134" y="646"/>
                    <a:pt x="0" y="879"/>
                    <a:pt x="100" y="1013"/>
                  </a:cubicBezTo>
                  <a:cubicBezTo>
                    <a:pt x="175" y="1146"/>
                    <a:pt x="375" y="1181"/>
                    <a:pt x="657" y="1181"/>
                  </a:cubicBezTo>
                  <a:cubicBezTo>
                    <a:pt x="955" y="1181"/>
                    <a:pt x="1346" y="1142"/>
                    <a:pt x="1775" y="1142"/>
                  </a:cubicBezTo>
                  <a:cubicBezTo>
                    <a:pt x="1850" y="1142"/>
                    <a:pt x="1925" y="1143"/>
                    <a:pt x="2002" y="1146"/>
                  </a:cubicBezTo>
                  <a:cubicBezTo>
                    <a:pt x="2676" y="1169"/>
                    <a:pt x="3254" y="1322"/>
                    <a:pt x="3609" y="1322"/>
                  </a:cubicBezTo>
                  <a:cubicBezTo>
                    <a:pt x="3763" y="1322"/>
                    <a:pt x="3876" y="1293"/>
                    <a:pt x="3937" y="1213"/>
                  </a:cubicBezTo>
                  <a:cubicBezTo>
                    <a:pt x="4037" y="1079"/>
                    <a:pt x="3937" y="812"/>
                    <a:pt x="3603" y="546"/>
                  </a:cubicBezTo>
                  <a:cubicBezTo>
                    <a:pt x="3117" y="186"/>
                    <a:pt x="2534" y="1"/>
                    <a:pt x="1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47;p37">
              <a:extLst>
                <a:ext uri="{FF2B5EF4-FFF2-40B4-BE49-F238E27FC236}">
                  <a16:creationId xmlns:a16="http://schemas.microsoft.com/office/drawing/2014/main" id="{1B34BAC9-0F55-8F6E-966A-B701B98834A6}"/>
                </a:ext>
              </a:extLst>
            </p:cNvPr>
            <p:cNvSpPr/>
            <p:nvPr/>
          </p:nvSpPr>
          <p:spPr>
            <a:xfrm>
              <a:off x="1883175" y="2081525"/>
              <a:ext cx="501875" cy="803500"/>
            </a:xfrm>
            <a:custGeom>
              <a:avLst/>
              <a:gdLst/>
              <a:ahLst/>
              <a:cxnLst/>
              <a:rect l="l" t="t" r="r" b="b"/>
              <a:pathLst>
                <a:path w="20075" h="32140" extrusionOk="0">
                  <a:moveTo>
                    <a:pt x="13239" y="1"/>
                  </a:moveTo>
                  <a:cubicBezTo>
                    <a:pt x="7743" y="1"/>
                    <a:pt x="2600" y="3468"/>
                    <a:pt x="735" y="8957"/>
                  </a:cubicBezTo>
                  <a:cubicBezTo>
                    <a:pt x="68" y="10758"/>
                    <a:pt x="1" y="12693"/>
                    <a:pt x="501" y="14561"/>
                  </a:cubicBezTo>
                  <a:cubicBezTo>
                    <a:pt x="835" y="15561"/>
                    <a:pt x="1402" y="16462"/>
                    <a:pt x="1769" y="17429"/>
                  </a:cubicBezTo>
                  <a:cubicBezTo>
                    <a:pt x="2369" y="19064"/>
                    <a:pt x="2503" y="20832"/>
                    <a:pt x="2836" y="22533"/>
                  </a:cubicBezTo>
                  <a:cubicBezTo>
                    <a:pt x="3537" y="25935"/>
                    <a:pt x="5138" y="29038"/>
                    <a:pt x="6706" y="32140"/>
                  </a:cubicBezTo>
                  <a:cubicBezTo>
                    <a:pt x="9074" y="29304"/>
                    <a:pt x="10208" y="25635"/>
                    <a:pt x="9875" y="21966"/>
                  </a:cubicBezTo>
                  <a:cubicBezTo>
                    <a:pt x="9741" y="20632"/>
                    <a:pt x="9441" y="19164"/>
                    <a:pt x="10141" y="18030"/>
                  </a:cubicBezTo>
                  <a:cubicBezTo>
                    <a:pt x="10708" y="17129"/>
                    <a:pt x="11776" y="16695"/>
                    <a:pt x="12677" y="16162"/>
                  </a:cubicBezTo>
                  <a:cubicBezTo>
                    <a:pt x="18186" y="13018"/>
                    <a:pt x="20074" y="6034"/>
                    <a:pt x="17027" y="561"/>
                  </a:cubicBezTo>
                  <a:lnTo>
                    <a:pt x="17027" y="561"/>
                  </a:lnTo>
                  <a:cubicBezTo>
                    <a:pt x="17156" y="600"/>
                    <a:pt x="17285" y="641"/>
                    <a:pt x="17413" y="684"/>
                  </a:cubicBezTo>
                  <a:lnTo>
                    <a:pt x="16746" y="84"/>
                  </a:lnTo>
                  <a:lnTo>
                    <a:pt x="16746" y="84"/>
                  </a:lnTo>
                  <a:cubicBezTo>
                    <a:pt x="16844" y="241"/>
                    <a:pt x="16938" y="401"/>
                    <a:pt x="17027" y="561"/>
                  </a:cubicBezTo>
                  <a:lnTo>
                    <a:pt x="17027" y="561"/>
                  </a:lnTo>
                  <a:cubicBezTo>
                    <a:pt x="15769" y="182"/>
                    <a:pt x="14495" y="1"/>
                    <a:pt x="132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8;p37">
              <a:extLst>
                <a:ext uri="{FF2B5EF4-FFF2-40B4-BE49-F238E27FC236}">
                  <a16:creationId xmlns:a16="http://schemas.microsoft.com/office/drawing/2014/main" id="{5A293698-1B3E-9133-4A9F-7AA8A9B4C27D}"/>
                </a:ext>
              </a:extLst>
            </p:cNvPr>
            <p:cNvSpPr/>
            <p:nvPr/>
          </p:nvSpPr>
          <p:spPr>
            <a:xfrm>
              <a:off x="1645525" y="2227025"/>
              <a:ext cx="593775" cy="840650"/>
            </a:xfrm>
            <a:custGeom>
              <a:avLst/>
              <a:gdLst/>
              <a:ahLst/>
              <a:cxnLst/>
              <a:rect l="l" t="t" r="r" b="b"/>
              <a:pathLst>
                <a:path w="23751" h="33626" extrusionOk="0">
                  <a:moveTo>
                    <a:pt x="11875" y="1"/>
                  </a:moveTo>
                  <a:cubicBezTo>
                    <a:pt x="8139" y="5438"/>
                    <a:pt x="9940" y="8974"/>
                    <a:pt x="8539" y="11776"/>
                  </a:cubicBezTo>
                  <a:cubicBezTo>
                    <a:pt x="7472" y="13811"/>
                    <a:pt x="5037" y="14611"/>
                    <a:pt x="3336" y="16112"/>
                  </a:cubicBezTo>
                  <a:cubicBezTo>
                    <a:pt x="967" y="18114"/>
                    <a:pt x="0" y="21383"/>
                    <a:pt x="100" y="24485"/>
                  </a:cubicBezTo>
                  <a:cubicBezTo>
                    <a:pt x="200" y="27587"/>
                    <a:pt x="1201" y="30590"/>
                    <a:pt x="2202" y="33525"/>
                  </a:cubicBezTo>
                  <a:lnTo>
                    <a:pt x="22216" y="33625"/>
                  </a:lnTo>
                  <a:cubicBezTo>
                    <a:pt x="23750" y="28755"/>
                    <a:pt x="19881" y="23451"/>
                    <a:pt x="21115" y="18481"/>
                  </a:cubicBezTo>
                  <a:cubicBezTo>
                    <a:pt x="21549" y="16780"/>
                    <a:pt x="22549" y="15245"/>
                    <a:pt x="22616" y="13477"/>
                  </a:cubicBezTo>
                  <a:cubicBezTo>
                    <a:pt x="22650" y="12310"/>
                    <a:pt x="22249" y="11209"/>
                    <a:pt x="22016" y="10075"/>
                  </a:cubicBezTo>
                  <a:cubicBezTo>
                    <a:pt x="21282" y="6839"/>
                    <a:pt x="21615" y="3470"/>
                    <a:pt x="22950" y="435"/>
                  </a:cubicBezTo>
                  <a:lnTo>
                    <a:pt x="118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9;p37">
              <a:extLst>
                <a:ext uri="{FF2B5EF4-FFF2-40B4-BE49-F238E27FC236}">
                  <a16:creationId xmlns:a16="http://schemas.microsoft.com/office/drawing/2014/main" id="{F7261FC1-E8F2-D652-D67F-3BBA9BA9C74D}"/>
                </a:ext>
              </a:extLst>
            </p:cNvPr>
            <p:cNvSpPr/>
            <p:nvPr/>
          </p:nvSpPr>
          <p:spPr>
            <a:xfrm>
              <a:off x="2327675" y="2161500"/>
              <a:ext cx="428650" cy="131875"/>
            </a:xfrm>
            <a:custGeom>
              <a:avLst/>
              <a:gdLst/>
              <a:ahLst/>
              <a:cxnLst/>
              <a:rect l="l" t="t" r="r" b="b"/>
              <a:pathLst>
                <a:path w="17146" h="5275" extrusionOk="0">
                  <a:moveTo>
                    <a:pt x="10596" y="0"/>
                  </a:moveTo>
                  <a:cubicBezTo>
                    <a:pt x="7313" y="0"/>
                    <a:pt x="3946" y="954"/>
                    <a:pt x="300" y="1188"/>
                  </a:cubicBezTo>
                  <a:lnTo>
                    <a:pt x="0" y="2422"/>
                  </a:lnTo>
                  <a:cubicBezTo>
                    <a:pt x="2010" y="3804"/>
                    <a:pt x="4198" y="5275"/>
                    <a:pt x="6591" y="5275"/>
                  </a:cubicBezTo>
                  <a:cubicBezTo>
                    <a:pt x="6739" y="5275"/>
                    <a:pt x="6889" y="5269"/>
                    <a:pt x="7039" y="5257"/>
                  </a:cubicBezTo>
                  <a:cubicBezTo>
                    <a:pt x="8573" y="5157"/>
                    <a:pt x="10007" y="4423"/>
                    <a:pt x="11442" y="3956"/>
                  </a:cubicBezTo>
                  <a:cubicBezTo>
                    <a:pt x="12214" y="3711"/>
                    <a:pt x="13050" y="3530"/>
                    <a:pt x="13859" y="3530"/>
                  </a:cubicBezTo>
                  <a:cubicBezTo>
                    <a:pt x="14588" y="3530"/>
                    <a:pt x="15295" y="3677"/>
                    <a:pt x="15912" y="4056"/>
                  </a:cubicBezTo>
                  <a:cubicBezTo>
                    <a:pt x="16745" y="3990"/>
                    <a:pt x="17146" y="2855"/>
                    <a:pt x="16779" y="2088"/>
                  </a:cubicBezTo>
                  <a:cubicBezTo>
                    <a:pt x="16379" y="1321"/>
                    <a:pt x="15578" y="921"/>
                    <a:pt x="14777" y="654"/>
                  </a:cubicBezTo>
                  <a:cubicBezTo>
                    <a:pt x="13389" y="174"/>
                    <a:pt x="12000" y="0"/>
                    <a:pt x="10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419;p81">
            <a:extLst>
              <a:ext uri="{FF2B5EF4-FFF2-40B4-BE49-F238E27FC236}">
                <a16:creationId xmlns:a16="http://schemas.microsoft.com/office/drawing/2014/main" id="{13AE73FE-E426-AB6E-E082-A1E2B535CCC0}"/>
              </a:ext>
            </a:extLst>
          </p:cNvPr>
          <p:cNvGrpSpPr/>
          <p:nvPr/>
        </p:nvGrpSpPr>
        <p:grpSpPr>
          <a:xfrm rot="4527981">
            <a:off x="2439329" y="503224"/>
            <a:ext cx="246000" cy="246000"/>
            <a:chOff x="7132971" y="1483405"/>
            <a:chExt cx="246000" cy="246000"/>
          </a:xfrm>
        </p:grpSpPr>
        <p:sp>
          <p:nvSpPr>
            <p:cNvPr id="31" name="Google Shape;6420;p81">
              <a:extLst>
                <a:ext uri="{FF2B5EF4-FFF2-40B4-BE49-F238E27FC236}">
                  <a16:creationId xmlns:a16="http://schemas.microsoft.com/office/drawing/2014/main" id="{3F9A50D1-CF94-D70A-D103-F6780A33BA20}"/>
                </a:ext>
              </a:extLst>
            </p:cNvPr>
            <p:cNvSpPr/>
            <p:nvPr/>
          </p:nvSpPr>
          <p:spPr>
            <a:xfrm>
              <a:off x="7132971" y="1483405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64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6421;p81">
              <a:extLst>
                <a:ext uri="{FF2B5EF4-FFF2-40B4-BE49-F238E27FC236}">
                  <a16:creationId xmlns:a16="http://schemas.microsoft.com/office/drawing/2014/main" id="{19C01367-E7D1-F14B-5197-78E5D801E845}"/>
                </a:ext>
              </a:extLst>
            </p:cNvPr>
            <p:cNvGrpSpPr/>
            <p:nvPr/>
          </p:nvGrpSpPr>
          <p:grpSpPr>
            <a:xfrm>
              <a:off x="7179243" y="1533506"/>
              <a:ext cx="153517" cy="145844"/>
              <a:chOff x="3979438" y="771412"/>
              <a:chExt cx="259802" cy="246817"/>
            </a:xfrm>
          </p:grpSpPr>
          <p:sp>
            <p:nvSpPr>
              <p:cNvPr id="33" name="Google Shape;6422;p81">
                <a:extLst>
                  <a:ext uri="{FF2B5EF4-FFF2-40B4-BE49-F238E27FC236}">
                    <a16:creationId xmlns:a16="http://schemas.microsoft.com/office/drawing/2014/main" id="{7498E9A8-9E5A-CF73-1C64-AEB53AF722A2}"/>
                  </a:ext>
                </a:extLst>
              </p:cNvPr>
              <p:cNvSpPr/>
              <p:nvPr/>
            </p:nvSpPr>
            <p:spPr>
              <a:xfrm>
                <a:off x="3979438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423;p81">
                <a:extLst>
                  <a:ext uri="{FF2B5EF4-FFF2-40B4-BE49-F238E27FC236}">
                    <a16:creationId xmlns:a16="http://schemas.microsoft.com/office/drawing/2014/main" id="{24F7EB6D-752F-CEED-25F2-3B21F72B0FDD}"/>
                  </a:ext>
                </a:extLst>
              </p:cNvPr>
              <p:cNvSpPr/>
              <p:nvPr/>
            </p:nvSpPr>
            <p:spPr>
              <a:xfrm>
                <a:off x="4172940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424;p81">
                <a:extLst>
                  <a:ext uri="{FF2B5EF4-FFF2-40B4-BE49-F238E27FC236}">
                    <a16:creationId xmlns:a16="http://schemas.microsoft.com/office/drawing/2014/main" id="{F69D1B2B-083E-03B2-6602-A29021EAAE05}"/>
                  </a:ext>
                </a:extLst>
              </p:cNvPr>
              <p:cNvSpPr/>
              <p:nvPr/>
            </p:nvSpPr>
            <p:spPr>
              <a:xfrm>
                <a:off x="3979438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425;p81">
                <a:extLst>
                  <a:ext uri="{FF2B5EF4-FFF2-40B4-BE49-F238E27FC236}">
                    <a16:creationId xmlns:a16="http://schemas.microsoft.com/office/drawing/2014/main" id="{9C48B17B-A8E3-5730-F111-28AB0B444438}"/>
                  </a:ext>
                </a:extLst>
              </p:cNvPr>
              <p:cNvSpPr/>
              <p:nvPr/>
            </p:nvSpPr>
            <p:spPr>
              <a:xfrm>
                <a:off x="4172940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426;p81">
                <a:extLst>
                  <a:ext uri="{FF2B5EF4-FFF2-40B4-BE49-F238E27FC236}">
                    <a16:creationId xmlns:a16="http://schemas.microsoft.com/office/drawing/2014/main" id="{BF2CE403-C5D8-F317-A6CB-F44BFC4596EB}"/>
                  </a:ext>
                </a:extLst>
              </p:cNvPr>
              <p:cNvSpPr/>
              <p:nvPr/>
            </p:nvSpPr>
            <p:spPr>
              <a:xfrm>
                <a:off x="4076173" y="861674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Google Shape;6419;p81">
            <a:extLst>
              <a:ext uri="{FF2B5EF4-FFF2-40B4-BE49-F238E27FC236}">
                <a16:creationId xmlns:a16="http://schemas.microsoft.com/office/drawing/2014/main" id="{DED1FCD4-C271-B26C-0923-FFD9B45188D1}"/>
              </a:ext>
            </a:extLst>
          </p:cNvPr>
          <p:cNvGrpSpPr/>
          <p:nvPr/>
        </p:nvGrpSpPr>
        <p:grpSpPr>
          <a:xfrm rot="4527981">
            <a:off x="6605905" y="4398046"/>
            <a:ext cx="246000" cy="246000"/>
            <a:chOff x="7132971" y="1483405"/>
            <a:chExt cx="246000" cy="246000"/>
          </a:xfrm>
        </p:grpSpPr>
        <p:sp>
          <p:nvSpPr>
            <p:cNvPr id="39" name="Google Shape;6420;p81">
              <a:extLst>
                <a:ext uri="{FF2B5EF4-FFF2-40B4-BE49-F238E27FC236}">
                  <a16:creationId xmlns:a16="http://schemas.microsoft.com/office/drawing/2014/main" id="{8887932F-D00E-936B-50AC-A143BAC9A044}"/>
                </a:ext>
              </a:extLst>
            </p:cNvPr>
            <p:cNvSpPr/>
            <p:nvPr/>
          </p:nvSpPr>
          <p:spPr>
            <a:xfrm>
              <a:off x="7132971" y="1483405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64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6421;p81">
              <a:extLst>
                <a:ext uri="{FF2B5EF4-FFF2-40B4-BE49-F238E27FC236}">
                  <a16:creationId xmlns:a16="http://schemas.microsoft.com/office/drawing/2014/main" id="{5E9A6CBE-9269-55B8-4346-1ACE954F2962}"/>
                </a:ext>
              </a:extLst>
            </p:cNvPr>
            <p:cNvGrpSpPr/>
            <p:nvPr/>
          </p:nvGrpSpPr>
          <p:grpSpPr>
            <a:xfrm>
              <a:off x="7179243" y="1533506"/>
              <a:ext cx="153517" cy="145844"/>
              <a:chOff x="3979438" y="771412"/>
              <a:chExt cx="259802" cy="246817"/>
            </a:xfrm>
          </p:grpSpPr>
          <p:sp>
            <p:nvSpPr>
              <p:cNvPr id="41" name="Google Shape;6422;p81">
                <a:extLst>
                  <a:ext uri="{FF2B5EF4-FFF2-40B4-BE49-F238E27FC236}">
                    <a16:creationId xmlns:a16="http://schemas.microsoft.com/office/drawing/2014/main" id="{6614DDFA-BE69-35A9-C3CA-78FD7C505560}"/>
                  </a:ext>
                </a:extLst>
              </p:cNvPr>
              <p:cNvSpPr/>
              <p:nvPr/>
            </p:nvSpPr>
            <p:spPr>
              <a:xfrm>
                <a:off x="3979438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423;p81">
                <a:extLst>
                  <a:ext uri="{FF2B5EF4-FFF2-40B4-BE49-F238E27FC236}">
                    <a16:creationId xmlns:a16="http://schemas.microsoft.com/office/drawing/2014/main" id="{1F5BFC82-F6B2-5F4F-37E8-5F808051A768}"/>
                  </a:ext>
                </a:extLst>
              </p:cNvPr>
              <p:cNvSpPr/>
              <p:nvPr/>
            </p:nvSpPr>
            <p:spPr>
              <a:xfrm>
                <a:off x="4172940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424;p81">
                <a:extLst>
                  <a:ext uri="{FF2B5EF4-FFF2-40B4-BE49-F238E27FC236}">
                    <a16:creationId xmlns:a16="http://schemas.microsoft.com/office/drawing/2014/main" id="{2C91410E-D68A-7F77-AB91-F3E4A37F3F31}"/>
                  </a:ext>
                </a:extLst>
              </p:cNvPr>
              <p:cNvSpPr/>
              <p:nvPr/>
            </p:nvSpPr>
            <p:spPr>
              <a:xfrm>
                <a:off x="3979438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425;p81">
                <a:extLst>
                  <a:ext uri="{FF2B5EF4-FFF2-40B4-BE49-F238E27FC236}">
                    <a16:creationId xmlns:a16="http://schemas.microsoft.com/office/drawing/2014/main" id="{72C4634C-6B53-05D1-DB0F-350677E2883D}"/>
                  </a:ext>
                </a:extLst>
              </p:cNvPr>
              <p:cNvSpPr/>
              <p:nvPr/>
            </p:nvSpPr>
            <p:spPr>
              <a:xfrm>
                <a:off x="4172940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426;p81">
                <a:extLst>
                  <a:ext uri="{FF2B5EF4-FFF2-40B4-BE49-F238E27FC236}">
                    <a16:creationId xmlns:a16="http://schemas.microsoft.com/office/drawing/2014/main" id="{571F436F-5005-2CC5-D330-7CFB0F5940AB}"/>
                  </a:ext>
                </a:extLst>
              </p:cNvPr>
              <p:cNvSpPr/>
              <p:nvPr/>
            </p:nvSpPr>
            <p:spPr>
              <a:xfrm>
                <a:off x="4076173" y="861674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5" name="Google Shape;6303;p81">
            <a:extLst>
              <a:ext uri="{FF2B5EF4-FFF2-40B4-BE49-F238E27FC236}">
                <a16:creationId xmlns:a16="http://schemas.microsoft.com/office/drawing/2014/main" id="{4A6458E9-5404-3680-A07E-C11D5319F2ED}"/>
              </a:ext>
            </a:extLst>
          </p:cNvPr>
          <p:cNvGrpSpPr/>
          <p:nvPr/>
        </p:nvGrpSpPr>
        <p:grpSpPr>
          <a:xfrm rot="19923822">
            <a:off x="6878836" y="872098"/>
            <a:ext cx="315163" cy="299421"/>
            <a:chOff x="5569209" y="2020013"/>
            <a:chExt cx="437665" cy="415746"/>
          </a:xfrm>
        </p:grpSpPr>
        <p:sp>
          <p:nvSpPr>
            <p:cNvPr id="1156" name="Google Shape;6304;p81">
              <a:extLst>
                <a:ext uri="{FF2B5EF4-FFF2-40B4-BE49-F238E27FC236}">
                  <a16:creationId xmlns:a16="http://schemas.microsoft.com/office/drawing/2014/main" id="{73979041-9D62-AEAD-A2FC-28BDD0E835E6}"/>
                </a:ext>
              </a:extLst>
            </p:cNvPr>
            <p:cNvSpPr/>
            <p:nvPr/>
          </p:nvSpPr>
          <p:spPr>
            <a:xfrm>
              <a:off x="5616119" y="2045064"/>
              <a:ext cx="390755" cy="390696"/>
            </a:xfrm>
            <a:custGeom>
              <a:avLst/>
              <a:gdLst/>
              <a:ahLst/>
              <a:cxnLst/>
              <a:rect l="l" t="t" r="r" b="b"/>
              <a:pathLst>
                <a:path w="6614" h="6613" extrusionOk="0">
                  <a:moveTo>
                    <a:pt x="3307" y="0"/>
                  </a:moveTo>
                  <a:cubicBezTo>
                    <a:pt x="1462" y="0"/>
                    <a:pt x="1" y="1461"/>
                    <a:pt x="1" y="3307"/>
                  </a:cubicBezTo>
                  <a:cubicBezTo>
                    <a:pt x="1" y="5126"/>
                    <a:pt x="1462" y="6613"/>
                    <a:pt x="3307" y="6613"/>
                  </a:cubicBezTo>
                  <a:cubicBezTo>
                    <a:pt x="5127" y="6613"/>
                    <a:pt x="6613" y="5126"/>
                    <a:pt x="6613" y="3307"/>
                  </a:cubicBezTo>
                  <a:cubicBezTo>
                    <a:pt x="6613" y="1461"/>
                    <a:pt x="5127" y="0"/>
                    <a:pt x="3307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6305;p81">
              <a:extLst>
                <a:ext uri="{FF2B5EF4-FFF2-40B4-BE49-F238E27FC236}">
                  <a16:creationId xmlns:a16="http://schemas.microsoft.com/office/drawing/2014/main" id="{FE64D1C3-01C2-2C37-2D52-642003D3999C}"/>
                </a:ext>
              </a:extLst>
            </p:cNvPr>
            <p:cNvSpPr/>
            <p:nvPr/>
          </p:nvSpPr>
          <p:spPr>
            <a:xfrm>
              <a:off x="5569209" y="2020013"/>
              <a:ext cx="436129" cy="391641"/>
            </a:xfrm>
            <a:custGeom>
              <a:avLst/>
              <a:gdLst/>
              <a:ahLst/>
              <a:cxnLst/>
              <a:rect l="l" t="t" r="r" b="b"/>
              <a:pathLst>
                <a:path w="7382" h="6629" extrusionOk="0">
                  <a:moveTo>
                    <a:pt x="3677" y="1"/>
                  </a:moveTo>
                  <a:cubicBezTo>
                    <a:pt x="2779" y="1"/>
                    <a:pt x="1885" y="368"/>
                    <a:pt x="1230" y="1091"/>
                  </a:cubicBezTo>
                  <a:cubicBezTo>
                    <a:pt x="0" y="2449"/>
                    <a:pt x="103" y="4551"/>
                    <a:pt x="1461" y="5781"/>
                  </a:cubicBezTo>
                  <a:cubicBezTo>
                    <a:pt x="2090" y="6351"/>
                    <a:pt x="2878" y="6629"/>
                    <a:pt x="3665" y="6629"/>
                  </a:cubicBezTo>
                  <a:cubicBezTo>
                    <a:pt x="4579" y="6629"/>
                    <a:pt x="5491" y="6254"/>
                    <a:pt x="6151" y="5525"/>
                  </a:cubicBezTo>
                  <a:cubicBezTo>
                    <a:pt x="7382" y="4166"/>
                    <a:pt x="7253" y="2090"/>
                    <a:pt x="5895" y="860"/>
                  </a:cubicBezTo>
                  <a:cubicBezTo>
                    <a:pt x="5259" y="284"/>
                    <a:pt x="4467" y="1"/>
                    <a:pt x="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6306;p81">
              <a:extLst>
                <a:ext uri="{FF2B5EF4-FFF2-40B4-BE49-F238E27FC236}">
                  <a16:creationId xmlns:a16="http://schemas.microsoft.com/office/drawing/2014/main" id="{2801BAE6-FB59-6424-96C5-96F4D8A793C5}"/>
                </a:ext>
              </a:extLst>
            </p:cNvPr>
            <p:cNvSpPr/>
            <p:nvPr/>
          </p:nvSpPr>
          <p:spPr>
            <a:xfrm>
              <a:off x="5610093" y="2054871"/>
              <a:ext cx="354362" cy="322636"/>
            </a:xfrm>
            <a:custGeom>
              <a:avLst/>
              <a:gdLst/>
              <a:ahLst/>
              <a:cxnLst/>
              <a:rect l="l" t="t" r="r" b="b"/>
              <a:pathLst>
                <a:path w="5998" h="5461" extrusionOk="0">
                  <a:moveTo>
                    <a:pt x="2999" y="1"/>
                  </a:moveTo>
                  <a:cubicBezTo>
                    <a:pt x="2300" y="1"/>
                    <a:pt x="1602" y="270"/>
                    <a:pt x="1077" y="808"/>
                  </a:cubicBezTo>
                  <a:cubicBezTo>
                    <a:pt x="0" y="1859"/>
                    <a:pt x="0" y="3602"/>
                    <a:pt x="1077" y="4653"/>
                  </a:cubicBezTo>
                  <a:cubicBezTo>
                    <a:pt x="1602" y="5191"/>
                    <a:pt x="2300" y="5460"/>
                    <a:pt x="2999" y="5460"/>
                  </a:cubicBezTo>
                  <a:cubicBezTo>
                    <a:pt x="3697" y="5460"/>
                    <a:pt x="4396" y="5191"/>
                    <a:pt x="4921" y="4653"/>
                  </a:cubicBezTo>
                  <a:cubicBezTo>
                    <a:pt x="5998" y="3602"/>
                    <a:pt x="5998" y="1859"/>
                    <a:pt x="4921" y="808"/>
                  </a:cubicBezTo>
                  <a:cubicBezTo>
                    <a:pt x="4396" y="270"/>
                    <a:pt x="3697" y="1"/>
                    <a:pt x="2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6307;p81">
              <a:extLst>
                <a:ext uri="{FF2B5EF4-FFF2-40B4-BE49-F238E27FC236}">
                  <a16:creationId xmlns:a16="http://schemas.microsoft.com/office/drawing/2014/main" id="{D6F23C16-A640-29C5-8C8A-F10B07F7BD56}"/>
                </a:ext>
              </a:extLst>
            </p:cNvPr>
            <p:cNvSpPr/>
            <p:nvPr/>
          </p:nvSpPr>
          <p:spPr>
            <a:xfrm>
              <a:off x="5679749" y="2138943"/>
              <a:ext cx="209025" cy="178953"/>
            </a:xfrm>
            <a:custGeom>
              <a:avLst/>
              <a:gdLst/>
              <a:ahLst/>
              <a:cxnLst/>
              <a:rect l="l" t="t" r="r" b="b"/>
              <a:pathLst>
                <a:path w="3538" h="3029" extrusionOk="0">
                  <a:moveTo>
                    <a:pt x="2025" y="0"/>
                  </a:moveTo>
                  <a:cubicBezTo>
                    <a:pt x="666" y="0"/>
                    <a:pt x="0" y="1615"/>
                    <a:pt x="948" y="2589"/>
                  </a:cubicBezTo>
                  <a:cubicBezTo>
                    <a:pt x="1260" y="2893"/>
                    <a:pt x="1638" y="3028"/>
                    <a:pt x="2007" y="3028"/>
                  </a:cubicBezTo>
                  <a:cubicBezTo>
                    <a:pt x="2791" y="3028"/>
                    <a:pt x="3537" y="2418"/>
                    <a:pt x="3537" y="1513"/>
                  </a:cubicBezTo>
                  <a:cubicBezTo>
                    <a:pt x="3537" y="667"/>
                    <a:pt x="2871" y="0"/>
                    <a:pt x="2025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6308;p81">
              <a:extLst>
                <a:ext uri="{FF2B5EF4-FFF2-40B4-BE49-F238E27FC236}">
                  <a16:creationId xmlns:a16="http://schemas.microsoft.com/office/drawing/2014/main" id="{3C41E168-EE55-092F-1878-DA62904ADB41}"/>
                </a:ext>
              </a:extLst>
            </p:cNvPr>
            <p:cNvSpPr/>
            <p:nvPr/>
          </p:nvSpPr>
          <p:spPr>
            <a:xfrm>
              <a:off x="5668051" y="2128309"/>
              <a:ext cx="209616" cy="178953"/>
            </a:xfrm>
            <a:custGeom>
              <a:avLst/>
              <a:gdLst/>
              <a:ahLst/>
              <a:cxnLst/>
              <a:rect l="l" t="t" r="r" b="b"/>
              <a:pathLst>
                <a:path w="3548" h="3029" extrusionOk="0">
                  <a:moveTo>
                    <a:pt x="2062" y="0"/>
                  </a:moveTo>
                  <a:cubicBezTo>
                    <a:pt x="2047" y="0"/>
                    <a:pt x="2033" y="1"/>
                    <a:pt x="2018" y="1"/>
                  </a:cubicBezTo>
                  <a:cubicBezTo>
                    <a:pt x="2007" y="1"/>
                    <a:pt x="1997" y="1"/>
                    <a:pt x="1986" y="1"/>
                  </a:cubicBezTo>
                  <a:cubicBezTo>
                    <a:pt x="649" y="1"/>
                    <a:pt x="0" y="1623"/>
                    <a:pt x="941" y="2590"/>
                  </a:cubicBezTo>
                  <a:cubicBezTo>
                    <a:pt x="1252" y="2892"/>
                    <a:pt x="1631" y="3028"/>
                    <a:pt x="2002" y="3028"/>
                  </a:cubicBezTo>
                  <a:cubicBezTo>
                    <a:pt x="2793" y="3028"/>
                    <a:pt x="3547" y="2412"/>
                    <a:pt x="3530" y="1488"/>
                  </a:cubicBezTo>
                  <a:cubicBezTo>
                    <a:pt x="3530" y="682"/>
                    <a:pt x="2863" y="0"/>
                    <a:pt x="2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6309;p81">
              <a:extLst>
                <a:ext uri="{FF2B5EF4-FFF2-40B4-BE49-F238E27FC236}">
                  <a16:creationId xmlns:a16="http://schemas.microsoft.com/office/drawing/2014/main" id="{A8E5AECA-1402-5615-020D-4BE4D86ACDD2}"/>
                </a:ext>
              </a:extLst>
            </p:cNvPr>
            <p:cNvSpPr/>
            <p:nvPr/>
          </p:nvSpPr>
          <p:spPr>
            <a:xfrm>
              <a:off x="5722109" y="2164939"/>
              <a:ext cx="42479" cy="40706"/>
            </a:xfrm>
            <a:custGeom>
              <a:avLst/>
              <a:gdLst/>
              <a:ahLst/>
              <a:cxnLst/>
              <a:rect l="l" t="t" r="r" b="b"/>
              <a:pathLst>
                <a:path w="719" h="689" extrusionOk="0">
                  <a:moveTo>
                    <a:pt x="520" y="1"/>
                  </a:moveTo>
                  <a:cubicBezTo>
                    <a:pt x="427" y="1"/>
                    <a:pt x="319" y="62"/>
                    <a:pt x="257" y="124"/>
                  </a:cubicBezTo>
                  <a:cubicBezTo>
                    <a:pt x="129" y="201"/>
                    <a:pt x="78" y="329"/>
                    <a:pt x="52" y="457"/>
                  </a:cubicBezTo>
                  <a:cubicBezTo>
                    <a:pt x="1" y="586"/>
                    <a:pt x="78" y="688"/>
                    <a:pt x="206" y="688"/>
                  </a:cubicBezTo>
                  <a:lnTo>
                    <a:pt x="360" y="688"/>
                  </a:lnTo>
                  <a:cubicBezTo>
                    <a:pt x="411" y="662"/>
                    <a:pt x="462" y="637"/>
                    <a:pt x="488" y="611"/>
                  </a:cubicBezTo>
                  <a:cubicBezTo>
                    <a:pt x="641" y="483"/>
                    <a:pt x="718" y="278"/>
                    <a:pt x="667" y="99"/>
                  </a:cubicBezTo>
                  <a:cubicBezTo>
                    <a:pt x="637" y="27"/>
                    <a:pt x="582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2" name="ы">
            <a:hlinkClick r:id="" action="ppaction://media"/>
            <a:extLst>
              <a:ext uri="{FF2B5EF4-FFF2-40B4-BE49-F238E27FC236}">
                <a16:creationId xmlns:a16="http://schemas.microsoft.com/office/drawing/2014/main" id="{B615669E-0D95-CD0E-A636-9E90037638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0248" y="842997"/>
            <a:ext cx="1823504" cy="40522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6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>
          <a:extLst>
            <a:ext uri="{FF2B5EF4-FFF2-40B4-BE49-F238E27FC236}">
              <a16:creationId xmlns:a16="http://schemas.microsoft.com/office/drawing/2014/main" id="{3CB0D8D0-99D1-581A-28D8-8EC9CF6AD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7">
            <a:hlinkClick r:id="rId3" action="ppaction://hlinksldjump"/>
            <a:extLst>
              <a:ext uri="{FF2B5EF4-FFF2-40B4-BE49-F238E27FC236}">
                <a16:creationId xmlns:a16="http://schemas.microsoft.com/office/drawing/2014/main" id="{A47048EE-8DCD-4FCA-FFC0-7A08395D9B89}"/>
              </a:ext>
            </a:extLst>
          </p:cNvPr>
          <p:cNvSpPr/>
          <p:nvPr/>
        </p:nvSpPr>
        <p:spPr>
          <a:xfrm>
            <a:off x="511760" y="545113"/>
            <a:ext cx="1011300" cy="336000"/>
          </a:xfrm>
          <a:prstGeom prst="roundRect">
            <a:avLst>
              <a:gd name="adj" fmla="val 25266"/>
            </a:avLst>
          </a:prstGeom>
          <a:solidFill>
            <a:schemeClr val="accent1"/>
          </a:solidFill>
          <a:ln>
            <a:noFill/>
          </a:ln>
          <a:effectLst>
            <a:outerShdw dist="19050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</a:t>
            </a:r>
            <a:endParaRPr sz="1600"/>
          </a:p>
        </p:txBody>
      </p:sp>
      <p:sp>
        <p:nvSpPr>
          <p:cNvPr id="1250" name="Google Shape;1250;p37">
            <a:hlinkClick r:id="rId4" action="ppaction://hlinksldjump"/>
            <a:extLst>
              <a:ext uri="{FF2B5EF4-FFF2-40B4-BE49-F238E27FC236}">
                <a16:creationId xmlns:a16="http://schemas.microsoft.com/office/drawing/2014/main" id="{EBD353F4-BC96-A87C-56F0-D475B129247A}"/>
              </a:ext>
            </a:extLst>
          </p:cNvPr>
          <p:cNvSpPr/>
          <p:nvPr/>
        </p:nvSpPr>
        <p:spPr>
          <a:xfrm>
            <a:off x="7024240" y="545113"/>
            <a:ext cx="1608000" cy="336000"/>
          </a:xfrm>
          <a:prstGeom prst="roundRect">
            <a:avLst>
              <a:gd name="adj" fmla="val 25266"/>
            </a:avLst>
          </a:prstGeom>
          <a:solidFill>
            <a:schemeClr val="accent1"/>
          </a:solidFill>
          <a:ln>
            <a:noFill/>
          </a:ln>
          <a:effectLst>
            <a:outerShdw dist="19050" dir="276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Next game</a:t>
            </a:r>
            <a:endParaRPr sz="1600"/>
          </a:p>
        </p:txBody>
      </p:sp>
      <p:sp>
        <p:nvSpPr>
          <p:cNvPr id="1251" name="Google Shape;1251;p37">
            <a:extLst>
              <a:ext uri="{FF2B5EF4-FFF2-40B4-BE49-F238E27FC236}">
                <a16:creationId xmlns:a16="http://schemas.microsoft.com/office/drawing/2014/main" id="{349645AE-895D-8282-9790-DF0A0ED09E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4525" y="112250"/>
            <a:ext cx="5251501" cy="152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4000" dirty="0">
                <a:solidFill>
                  <a:schemeClr val="lt1"/>
                </a:solidFill>
              </a:rPr>
              <a:t>Есть ли вопросы?</a:t>
            </a:r>
            <a:endParaRPr sz="4000" dirty="0"/>
          </a:p>
        </p:txBody>
      </p:sp>
      <p:sp>
        <p:nvSpPr>
          <p:cNvPr id="27" name="Google Shape;1225;p37">
            <a:hlinkClick r:id="rId3" action="ppaction://hlinksldjump"/>
            <a:extLst>
              <a:ext uri="{FF2B5EF4-FFF2-40B4-BE49-F238E27FC236}">
                <a16:creationId xmlns:a16="http://schemas.microsoft.com/office/drawing/2014/main" id="{0F07C016-F86D-370F-A3B7-7A2E2359C20D}"/>
              </a:ext>
            </a:extLst>
          </p:cNvPr>
          <p:cNvSpPr/>
          <p:nvPr/>
        </p:nvSpPr>
        <p:spPr>
          <a:xfrm>
            <a:off x="4409425" y="3736303"/>
            <a:ext cx="1361700" cy="413400"/>
          </a:xfrm>
          <a:prstGeom prst="roundRect">
            <a:avLst>
              <a:gd name="adj" fmla="val 25266"/>
            </a:avLst>
          </a:prstGeom>
          <a:solidFill>
            <a:schemeClr val="accent3"/>
          </a:solidFill>
          <a:ln>
            <a:noFill/>
          </a:ln>
          <a:effectLst>
            <a:outerShdw dist="38100" dir="3060000" algn="bl" rotWithShape="0">
              <a:srgbClr val="DB178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Play</a:t>
            </a: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0136D-1C16-F09B-F14F-230920B6D65D}"/>
              </a:ext>
            </a:extLst>
          </p:cNvPr>
          <p:cNvSpPr txBox="1"/>
          <p:nvPr/>
        </p:nvSpPr>
        <p:spPr>
          <a:xfrm>
            <a:off x="1964337" y="1890396"/>
            <a:ext cx="4982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Коломыцева Валерия Евгеньевна (лидер</a:t>
            </a:r>
            <a:r>
              <a:rPr lang="en-US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/</a:t>
            </a:r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дизайнер)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755046-C914-8E1C-4C85-95529796841D}"/>
              </a:ext>
            </a:extLst>
          </p:cNvPr>
          <p:cNvSpPr txBox="1"/>
          <p:nvPr/>
        </p:nvSpPr>
        <p:spPr>
          <a:xfrm>
            <a:off x="1964337" y="2904482"/>
            <a:ext cx="56380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Журба Наталья Владимировна (программист</a:t>
            </a:r>
            <a:r>
              <a:rPr lang="en-US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/</a:t>
            </a:r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тестировщик)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B3ED2-4855-DE16-6F7F-CFA2479E4F1E}"/>
              </a:ext>
            </a:extLst>
          </p:cNvPr>
          <p:cNvSpPr txBox="1"/>
          <p:nvPr/>
        </p:nvSpPr>
        <p:spPr>
          <a:xfrm>
            <a:off x="1964337" y="2395343"/>
            <a:ext cx="4982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Архипенкова</a:t>
            </a:r>
            <a:r>
              <a:rPr lang="ru-RU" dirty="0">
                <a:solidFill>
                  <a:schemeClr val="bg1"/>
                </a:solidFill>
                <a:latin typeface="Rubik Medium" panose="020B0604020202020204" charset="-79"/>
                <a:cs typeface="Rubik Medium" panose="020B0604020202020204" charset="-79"/>
              </a:rPr>
              <a:t> Елизавета Сергеевна (программист)</a:t>
            </a:r>
          </a:p>
        </p:txBody>
      </p:sp>
      <p:grpSp>
        <p:nvGrpSpPr>
          <p:cNvPr id="2" name="Google Shape;6303;p81">
            <a:extLst>
              <a:ext uri="{FF2B5EF4-FFF2-40B4-BE49-F238E27FC236}">
                <a16:creationId xmlns:a16="http://schemas.microsoft.com/office/drawing/2014/main" id="{EB31BC14-5AFA-8835-2646-C47F4FAC60E9}"/>
              </a:ext>
            </a:extLst>
          </p:cNvPr>
          <p:cNvGrpSpPr/>
          <p:nvPr/>
        </p:nvGrpSpPr>
        <p:grpSpPr>
          <a:xfrm>
            <a:off x="7287206" y="3627777"/>
            <a:ext cx="315163" cy="299421"/>
            <a:chOff x="5569209" y="2020013"/>
            <a:chExt cx="437665" cy="415746"/>
          </a:xfrm>
        </p:grpSpPr>
        <p:sp>
          <p:nvSpPr>
            <p:cNvPr id="28" name="Google Shape;6304;p81">
              <a:extLst>
                <a:ext uri="{FF2B5EF4-FFF2-40B4-BE49-F238E27FC236}">
                  <a16:creationId xmlns:a16="http://schemas.microsoft.com/office/drawing/2014/main" id="{0494F211-6F0A-13D3-27D5-3CDD4C8553D3}"/>
                </a:ext>
              </a:extLst>
            </p:cNvPr>
            <p:cNvSpPr/>
            <p:nvPr/>
          </p:nvSpPr>
          <p:spPr>
            <a:xfrm>
              <a:off x="5616119" y="2045064"/>
              <a:ext cx="390755" cy="390696"/>
            </a:xfrm>
            <a:custGeom>
              <a:avLst/>
              <a:gdLst/>
              <a:ahLst/>
              <a:cxnLst/>
              <a:rect l="l" t="t" r="r" b="b"/>
              <a:pathLst>
                <a:path w="6614" h="6613" extrusionOk="0">
                  <a:moveTo>
                    <a:pt x="3307" y="0"/>
                  </a:moveTo>
                  <a:cubicBezTo>
                    <a:pt x="1462" y="0"/>
                    <a:pt x="1" y="1461"/>
                    <a:pt x="1" y="3307"/>
                  </a:cubicBezTo>
                  <a:cubicBezTo>
                    <a:pt x="1" y="5126"/>
                    <a:pt x="1462" y="6613"/>
                    <a:pt x="3307" y="6613"/>
                  </a:cubicBezTo>
                  <a:cubicBezTo>
                    <a:pt x="5127" y="6613"/>
                    <a:pt x="6613" y="5126"/>
                    <a:pt x="6613" y="3307"/>
                  </a:cubicBezTo>
                  <a:cubicBezTo>
                    <a:pt x="6613" y="1461"/>
                    <a:pt x="5127" y="0"/>
                    <a:pt x="3307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305;p81">
              <a:extLst>
                <a:ext uri="{FF2B5EF4-FFF2-40B4-BE49-F238E27FC236}">
                  <a16:creationId xmlns:a16="http://schemas.microsoft.com/office/drawing/2014/main" id="{7B6F9F63-1279-0A2D-E58E-63532070556A}"/>
                </a:ext>
              </a:extLst>
            </p:cNvPr>
            <p:cNvSpPr/>
            <p:nvPr/>
          </p:nvSpPr>
          <p:spPr>
            <a:xfrm>
              <a:off x="5569209" y="2020013"/>
              <a:ext cx="436129" cy="391641"/>
            </a:xfrm>
            <a:custGeom>
              <a:avLst/>
              <a:gdLst/>
              <a:ahLst/>
              <a:cxnLst/>
              <a:rect l="l" t="t" r="r" b="b"/>
              <a:pathLst>
                <a:path w="7382" h="6629" extrusionOk="0">
                  <a:moveTo>
                    <a:pt x="3677" y="1"/>
                  </a:moveTo>
                  <a:cubicBezTo>
                    <a:pt x="2779" y="1"/>
                    <a:pt x="1885" y="368"/>
                    <a:pt x="1230" y="1091"/>
                  </a:cubicBezTo>
                  <a:cubicBezTo>
                    <a:pt x="0" y="2449"/>
                    <a:pt x="103" y="4551"/>
                    <a:pt x="1461" y="5781"/>
                  </a:cubicBezTo>
                  <a:cubicBezTo>
                    <a:pt x="2090" y="6351"/>
                    <a:pt x="2878" y="6629"/>
                    <a:pt x="3665" y="6629"/>
                  </a:cubicBezTo>
                  <a:cubicBezTo>
                    <a:pt x="4579" y="6629"/>
                    <a:pt x="5491" y="6254"/>
                    <a:pt x="6151" y="5525"/>
                  </a:cubicBezTo>
                  <a:cubicBezTo>
                    <a:pt x="7382" y="4166"/>
                    <a:pt x="7253" y="2090"/>
                    <a:pt x="5895" y="860"/>
                  </a:cubicBezTo>
                  <a:cubicBezTo>
                    <a:pt x="5259" y="284"/>
                    <a:pt x="4467" y="1"/>
                    <a:pt x="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06;p81">
              <a:extLst>
                <a:ext uri="{FF2B5EF4-FFF2-40B4-BE49-F238E27FC236}">
                  <a16:creationId xmlns:a16="http://schemas.microsoft.com/office/drawing/2014/main" id="{0C46E755-D453-9D5C-3502-64DA27E6DC62}"/>
                </a:ext>
              </a:extLst>
            </p:cNvPr>
            <p:cNvSpPr/>
            <p:nvPr/>
          </p:nvSpPr>
          <p:spPr>
            <a:xfrm>
              <a:off x="5610093" y="2054871"/>
              <a:ext cx="354362" cy="322636"/>
            </a:xfrm>
            <a:custGeom>
              <a:avLst/>
              <a:gdLst/>
              <a:ahLst/>
              <a:cxnLst/>
              <a:rect l="l" t="t" r="r" b="b"/>
              <a:pathLst>
                <a:path w="5998" h="5461" extrusionOk="0">
                  <a:moveTo>
                    <a:pt x="2999" y="1"/>
                  </a:moveTo>
                  <a:cubicBezTo>
                    <a:pt x="2300" y="1"/>
                    <a:pt x="1602" y="270"/>
                    <a:pt x="1077" y="808"/>
                  </a:cubicBezTo>
                  <a:cubicBezTo>
                    <a:pt x="0" y="1859"/>
                    <a:pt x="0" y="3602"/>
                    <a:pt x="1077" y="4653"/>
                  </a:cubicBezTo>
                  <a:cubicBezTo>
                    <a:pt x="1602" y="5191"/>
                    <a:pt x="2300" y="5460"/>
                    <a:pt x="2999" y="5460"/>
                  </a:cubicBezTo>
                  <a:cubicBezTo>
                    <a:pt x="3697" y="5460"/>
                    <a:pt x="4396" y="5191"/>
                    <a:pt x="4921" y="4653"/>
                  </a:cubicBezTo>
                  <a:cubicBezTo>
                    <a:pt x="5998" y="3602"/>
                    <a:pt x="5998" y="1859"/>
                    <a:pt x="4921" y="808"/>
                  </a:cubicBezTo>
                  <a:cubicBezTo>
                    <a:pt x="4396" y="270"/>
                    <a:pt x="3697" y="1"/>
                    <a:pt x="2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07;p81">
              <a:extLst>
                <a:ext uri="{FF2B5EF4-FFF2-40B4-BE49-F238E27FC236}">
                  <a16:creationId xmlns:a16="http://schemas.microsoft.com/office/drawing/2014/main" id="{1B9170AC-E601-E426-C47E-E873A7B36F6F}"/>
                </a:ext>
              </a:extLst>
            </p:cNvPr>
            <p:cNvSpPr/>
            <p:nvPr/>
          </p:nvSpPr>
          <p:spPr>
            <a:xfrm>
              <a:off x="5679749" y="2138943"/>
              <a:ext cx="209025" cy="178953"/>
            </a:xfrm>
            <a:custGeom>
              <a:avLst/>
              <a:gdLst/>
              <a:ahLst/>
              <a:cxnLst/>
              <a:rect l="l" t="t" r="r" b="b"/>
              <a:pathLst>
                <a:path w="3538" h="3029" extrusionOk="0">
                  <a:moveTo>
                    <a:pt x="2025" y="0"/>
                  </a:moveTo>
                  <a:cubicBezTo>
                    <a:pt x="666" y="0"/>
                    <a:pt x="0" y="1615"/>
                    <a:pt x="948" y="2589"/>
                  </a:cubicBezTo>
                  <a:cubicBezTo>
                    <a:pt x="1260" y="2893"/>
                    <a:pt x="1638" y="3028"/>
                    <a:pt x="2007" y="3028"/>
                  </a:cubicBezTo>
                  <a:cubicBezTo>
                    <a:pt x="2791" y="3028"/>
                    <a:pt x="3537" y="2418"/>
                    <a:pt x="3537" y="1513"/>
                  </a:cubicBezTo>
                  <a:cubicBezTo>
                    <a:pt x="3537" y="667"/>
                    <a:pt x="2871" y="0"/>
                    <a:pt x="2025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08;p81">
              <a:extLst>
                <a:ext uri="{FF2B5EF4-FFF2-40B4-BE49-F238E27FC236}">
                  <a16:creationId xmlns:a16="http://schemas.microsoft.com/office/drawing/2014/main" id="{61B4723B-79E4-FD99-2436-6BD9F2D7F25A}"/>
                </a:ext>
              </a:extLst>
            </p:cNvPr>
            <p:cNvSpPr/>
            <p:nvPr/>
          </p:nvSpPr>
          <p:spPr>
            <a:xfrm>
              <a:off x="5668051" y="2128309"/>
              <a:ext cx="209616" cy="178953"/>
            </a:xfrm>
            <a:custGeom>
              <a:avLst/>
              <a:gdLst/>
              <a:ahLst/>
              <a:cxnLst/>
              <a:rect l="l" t="t" r="r" b="b"/>
              <a:pathLst>
                <a:path w="3548" h="3029" extrusionOk="0">
                  <a:moveTo>
                    <a:pt x="2062" y="0"/>
                  </a:moveTo>
                  <a:cubicBezTo>
                    <a:pt x="2047" y="0"/>
                    <a:pt x="2033" y="1"/>
                    <a:pt x="2018" y="1"/>
                  </a:cubicBezTo>
                  <a:cubicBezTo>
                    <a:pt x="2007" y="1"/>
                    <a:pt x="1997" y="1"/>
                    <a:pt x="1986" y="1"/>
                  </a:cubicBezTo>
                  <a:cubicBezTo>
                    <a:pt x="649" y="1"/>
                    <a:pt x="0" y="1623"/>
                    <a:pt x="941" y="2590"/>
                  </a:cubicBezTo>
                  <a:cubicBezTo>
                    <a:pt x="1252" y="2892"/>
                    <a:pt x="1631" y="3028"/>
                    <a:pt x="2002" y="3028"/>
                  </a:cubicBezTo>
                  <a:cubicBezTo>
                    <a:pt x="2793" y="3028"/>
                    <a:pt x="3547" y="2412"/>
                    <a:pt x="3530" y="1488"/>
                  </a:cubicBezTo>
                  <a:cubicBezTo>
                    <a:pt x="3530" y="682"/>
                    <a:pt x="2863" y="0"/>
                    <a:pt x="2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09;p81">
              <a:extLst>
                <a:ext uri="{FF2B5EF4-FFF2-40B4-BE49-F238E27FC236}">
                  <a16:creationId xmlns:a16="http://schemas.microsoft.com/office/drawing/2014/main" id="{45DCF46E-A247-7DAE-EC35-E834D1B24516}"/>
                </a:ext>
              </a:extLst>
            </p:cNvPr>
            <p:cNvSpPr/>
            <p:nvPr/>
          </p:nvSpPr>
          <p:spPr>
            <a:xfrm>
              <a:off x="5722109" y="2164939"/>
              <a:ext cx="42479" cy="40706"/>
            </a:xfrm>
            <a:custGeom>
              <a:avLst/>
              <a:gdLst/>
              <a:ahLst/>
              <a:cxnLst/>
              <a:rect l="l" t="t" r="r" b="b"/>
              <a:pathLst>
                <a:path w="719" h="689" extrusionOk="0">
                  <a:moveTo>
                    <a:pt x="520" y="1"/>
                  </a:moveTo>
                  <a:cubicBezTo>
                    <a:pt x="427" y="1"/>
                    <a:pt x="319" y="62"/>
                    <a:pt x="257" y="124"/>
                  </a:cubicBezTo>
                  <a:cubicBezTo>
                    <a:pt x="129" y="201"/>
                    <a:pt x="78" y="329"/>
                    <a:pt x="52" y="457"/>
                  </a:cubicBezTo>
                  <a:cubicBezTo>
                    <a:pt x="1" y="586"/>
                    <a:pt x="78" y="688"/>
                    <a:pt x="206" y="688"/>
                  </a:cubicBezTo>
                  <a:lnTo>
                    <a:pt x="360" y="688"/>
                  </a:lnTo>
                  <a:cubicBezTo>
                    <a:pt x="411" y="662"/>
                    <a:pt x="462" y="637"/>
                    <a:pt x="488" y="611"/>
                  </a:cubicBezTo>
                  <a:cubicBezTo>
                    <a:pt x="641" y="483"/>
                    <a:pt x="718" y="278"/>
                    <a:pt x="667" y="99"/>
                  </a:cubicBezTo>
                  <a:cubicBezTo>
                    <a:pt x="637" y="27"/>
                    <a:pt x="582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6310;p81">
            <a:extLst>
              <a:ext uri="{FF2B5EF4-FFF2-40B4-BE49-F238E27FC236}">
                <a16:creationId xmlns:a16="http://schemas.microsoft.com/office/drawing/2014/main" id="{1D2EA0BB-D920-4E84-FC86-C81B6CAA7AA3}"/>
              </a:ext>
            </a:extLst>
          </p:cNvPr>
          <p:cNvGrpSpPr/>
          <p:nvPr/>
        </p:nvGrpSpPr>
        <p:grpSpPr>
          <a:xfrm>
            <a:off x="8255904" y="4111264"/>
            <a:ext cx="309692" cy="299359"/>
            <a:chOff x="4622303" y="750764"/>
            <a:chExt cx="478658" cy="462616"/>
          </a:xfrm>
        </p:grpSpPr>
        <p:grpSp>
          <p:nvGrpSpPr>
            <p:cNvPr id="38" name="Google Shape;6311;p81">
              <a:extLst>
                <a:ext uri="{FF2B5EF4-FFF2-40B4-BE49-F238E27FC236}">
                  <a16:creationId xmlns:a16="http://schemas.microsoft.com/office/drawing/2014/main" id="{C5B0CB48-124C-2762-95A6-368B0F13EAD5}"/>
                </a:ext>
              </a:extLst>
            </p:cNvPr>
            <p:cNvGrpSpPr/>
            <p:nvPr/>
          </p:nvGrpSpPr>
          <p:grpSpPr>
            <a:xfrm>
              <a:off x="4622303" y="750764"/>
              <a:ext cx="478658" cy="462616"/>
              <a:chOff x="5149914" y="1367725"/>
              <a:chExt cx="317244" cy="306612"/>
            </a:xfrm>
          </p:grpSpPr>
          <p:sp>
            <p:nvSpPr>
              <p:cNvPr id="40" name="Google Shape;6312;p81">
                <a:extLst>
                  <a:ext uri="{FF2B5EF4-FFF2-40B4-BE49-F238E27FC236}">
                    <a16:creationId xmlns:a16="http://schemas.microsoft.com/office/drawing/2014/main" id="{EDC04D5D-FC82-1A6B-557B-E14253DA5F21}"/>
                  </a:ext>
                </a:extLst>
              </p:cNvPr>
              <p:cNvSpPr/>
              <p:nvPr/>
            </p:nvSpPr>
            <p:spPr>
              <a:xfrm>
                <a:off x="5149914" y="1386115"/>
                <a:ext cx="317244" cy="288222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6614" extrusionOk="0">
                    <a:moveTo>
                      <a:pt x="3637" y="1"/>
                    </a:moveTo>
                    <a:cubicBezTo>
                      <a:pt x="2788" y="1"/>
                      <a:pt x="1936" y="321"/>
                      <a:pt x="1282" y="962"/>
                    </a:cubicBezTo>
                    <a:cubicBezTo>
                      <a:pt x="1" y="2269"/>
                      <a:pt x="1" y="4345"/>
                      <a:pt x="1282" y="5652"/>
                    </a:cubicBezTo>
                    <a:cubicBezTo>
                      <a:pt x="1936" y="6293"/>
                      <a:pt x="2788" y="6613"/>
                      <a:pt x="3637" y="6613"/>
                    </a:cubicBezTo>
                    <a:cubicBezTo>
                      <a:pt x="4486" y="6613"/>
                      <a:pt x="5332" y="6293"/>
                      <a:pt x="5972" y="5652"/>
                    </a:cubicBezTo>
                    <a:cubicBezTo>
                      <a:pt x="7280" y="4345"/>
                      <a:pt x="7280" y="2269"/>
                      <a:pt x="5972" y="962"/>
                    </a:cubicBezTo>
                    <a:cubicBezTo>
                      <a:pt x="5332" y="321"/>
                      <a:pt x="4486" y="1"/>
                      <a:pt x="3637" y="1"/>
                    </a:cubicBezTo>
                    <a:close/>
                  </a:path>
                </a:pathLst>
              </a:custGeom>
              <a:solidFill>
                <a:srgbClr val="008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313;p81">
                <a:extLst>
                  <a:ext uri="{FF2B5EF4-FFF2-40B4-BE49-F238E27FC236}">
                    <a16:creationId xmlns:a16="http://schemas.microsoft.com/office/drawing/2014/main" id="{63552818-540F-DE9B-F4C1-E106AD18D409}"/>
                  </a:ext>
                </a:extLst>
              </p:cNvPr>
              <p:cNvSpPr/>
              <p:nvPr/>
            </p:nvSpPr>
            <p:spPr>
              <a:xfrm>
                <a:off x="5151047" y="1367725"/>
                <a:ext cx="289311" cy="289311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6639" extrusionOk="0">
                    <a:moveTo>
                      <a:pt x="3306" y="0"/>
                    </a:moveTo>
                    <a:cubicBezTo>
                      <a:pt x="1487" y="0"/>
                      <a:pt x="0" y="1487"/>
                      <a:pt x="0" y="3306"/>
                    </a:cubicBezTo>
                    <a:cubicBezTo>
                      <a:pt x="0" y="5152"/>
                      <a:pt x="1487" y="6638"/>
                      <a:pt x="3306" y="6638"/>
                    </a:cubicBezTo>
                    <a:cubicBezTo>
                      <a:pt x="5152" y="6638"/>
                      <a:pt x="6638" y="5152"/>
                      <a:pt x="6638" y="3306"/>
                    </a:cubicBezTo>
                    <a:cubicBezTo>
                      <a:pt x="6638" y="1487"/>
                      <a:pt x="5152" y="0"/>
                      <a:pt x="3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314;p81">
                <a:extLst>
                  <a:ext uri="{FF2B5EF4-FFF2-40B4-BE49-F238E27FC236}">
                    <a16:creationId xmlns:a16="http://schemas.microsoft.com/office/drawing/2014/main" id="{2F16D898-28E0-2C04-1F8E-B68A3D477C5F}"/>
                  </a:ext>
                </a:extLst>
              </p:cNvPr>
              <p:cNvSpPr/>
              <p:nvPr/>
            </p:nvSpPr>
            <p:spPr>
              <a:xfrm>
                <a:off x="5161070" y="1392957"/>
                <a:ext cx="269222" cy="237672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5454" extrusionOk="0">
                    <a:moveTo>
                      <a:pt x="3097" y="1"/>
                    </a:moveTo>
                    <a:cubicBezTo>
                      <a:pt x="2748" y="1"/>
                      <a:pt x="2393" y="70"/>
                      <a:pt x="2051" y="216"/>
                    </a:cubicBezTo>
                    <a:cubicBezTo>
                      <a:pt x="667" y="779"/>
                      <a:pt x="1" y="2368"/>
                      <a:pt x="565" y="3752"/>
                    </a:cubicBezTo>
                    <a:cubicBezTo>
                      <a:pt x="989" y="4814"/>
                      <a:pt x="1995" y="5454"/>
                      <a:pt x="3067" y="5454"/>
                    </a:cubicBezTo>
                    <a:cubicBezTo>
                      <a:pt x="3420" y="5454"/>
                      <a:pt x="3779" y="5385"/>
                      <a:pt x="4127" y="5239"/>
                    </a:cubicBezTo>
                    <a:cubicBezTo>
                      <a:pt x="5511" y="4675"/>
                      <a:pt x="6178" y="3086"/>
                      <a:pt x="5614" y="1702"/>
                    </a:cubicBezTo>
                    <a:cubicBezTo>
                      <a:pt x="5170" y="641"/>
                      <a:pt x="4160" y="1"/>
                      <a:pt x="3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315;p81">
                <a:extLst>
                  <a:ext uri="{FF2B5EF4-FFF2-40B4-BE49-F238E27FC236}">
                    <a16:creationId xmlns:a16="http://schemas.microsoft.com/office/drawing/2014/main" id="{C869F992-C4D0-2A24-6F68-2082E8C5AF24}"/>
                  </a:ext>
                </a:extLst>
              </p:cNvPr>
              <p:cNvSpPr/>
              <p:nvPr/>
            </p:nvSpPr>
            <p:spPr>
              <a:xfrm>
                <a:off x="5210227" y="1453705"/>
                <a:ext cx="154177" cy="132214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34" extrusionOk="0">
                    <a:moveTo>
                      <a:pt x="2025" y="1"/>
                    </a:moveTo>
                    <a:cubicBezTo>
                      <a:pt x="667" y="1"/>
                      <a:pt x="1" y="1641"/>
                      <a:pt x="949" y="2589"/>
                    </a:cubicBezTo>
                    <a:cubicBezTo>
                      <a:pt x="1256" y="2896"/>
                      <a:pt x="1635" y="3034"/>
                      <a:pt x="2008" y="3034"/>
                    </a:cubicBezTo>
                    <a:cubicBezTo>
                      <a:pt x="2787" y="3034"/>
                      <a:pt x="3538" y="2432"/>
                      <a:pt x="3538" y="1513"/>
                    </a:cubicBezTo>
                    <a:cubicBezTo>
                      <a:pt x="3538" y="693"/>
                      <a:pt x="2871" y="1"/>
                      <a:pt x="2025" y="1"/>
                    </a:cubicBezTo>
                    <a:close/>
                  </a:path>
                </a:pathLst>
              </a:custGeom>
              <a:solidFill>
                <a:srgbClr val="008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316;p81">
                <a:extLst>
                  <a:ext uri="{FF2B5EF4-FFF2-40B4-BE49-F238E27FC236}">
                    <a16:creationId xmlns:a16="http://schemas.microsoft.com/office/drawing/2014/main" id="{AD915042-503B-D329-4316-3CD29EB506D3}"/>
                  </a:ext>
                </a:extLst>
              </p:cNvPr>
              <p:cNvSpPr/>
              <p:nvPr/>
            </p:nvSpPr>
            <p:spPr>
              <a:xfrm>
                <a:off x="5206871" y="1445905"/>
                <a:ext cx="155310" cy="132214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3034" extrusionOk="0">
                    <a:moveTo>
                      <a:pt x="2025" y="0"/>
                    </a:moveTo>
                    <a:cubicBezTo>
                      <a:pt x="693" y="0"/>
                      <a:pt x="1" y="1640"/>
                      <a:pt x="975" y="2589"/>
                    </a:cubicBezTo>
                    <a:cubicBezTo>
                      <a:pt x="1282" y="2896"/>
                      <a:pt x="1661" y="3033"/>
                      <a:pt x="2034" y="3033"/>
                    </a:cubicBezTo>
                    <a:cubicBezTo>
                      <a:pt x="2813" y="3033"/>
                      <a:pt x="3563" y="2431"/>
                      <a:pt x="3563" y="1512"/>
                    </a:cubicBezTo>
                    <a:cubicBezTo>
                      <a:pt x="3563" y="666"/>
                      <a:pt x="2871" y="0"/>
                      <a:pt x="20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6317;p81">
              <a:extLst>
                <a:ext uri="{FF2B5EF4-FFF2-40B4-BE49-F238E27FC236}">
                  <a16:creationId xmlns:a16="http://schemas.microsoft.com/office/drawing/2014/main" id="{E0C38B51-C575-533F-3941-F15DFF37836E}"/>
                </a:ext>
              </a:extLst>
            </p:cNvPr>
            <p:cNvSpPr/>
            <p:nvPr/>
          </p:nvSpPr>
          <p:spPr>
            <a:xfrm>
              <a:off x="4776520" y="902411"/>
              <a:ext cx="47208" cy="45433"/>
            </a:xfrm>
            <a:custGeom>
              <a:avLst/>
              <a:gdLst/>
              <a:ahLst/>
              <a:cxnLst/>
              <a:rect l="l" t="t" r="r" b="b"/>
              <a:pathLst>
                <a:path w="718" h="691" extrusionOk="0">
                  <a:moveTo>
                    <a:pt x="531" y="1"/>
                  </a:moveTo>
                  <a:cubicBezTo>
                    <a:pt x="435" y="1"/>
                    <a:pt x="321" y="69"/>
                    <a:pt x="256" y="117"/>
                  </a:cubicBezTo>
                  <a:cubicBezTo>
                    <a:pt x="154" y="220"/>
                    <a:pt x="77" y="322"/>
                    <a:pt x="51" y="450"/>
                  </a:cubicBezTo>
                  <a:cubicBezTo>
                    <a:pt x="0" y="579"/>
                    <a:pt x="77" y="681"/>
                    <a:pt x="205" y="681"/>
                  </a:cubicBezTo>
                  <a:cubicBezTo>
                    <a:pt x="231" y="687"/>
                    <a:pt x="256" y="691"/>
                    <a:pt x="282" y="691"/>
                  </a:cubicBezTo>
                  <a:cubicBezTo>
                    <a:pt x="357" y="691"/>
                    <a:pt x="429" y="662"/>
                    <a:pt x="487" y="604"/>
                  </a:cubicBezTo>
                  <a:cubicBezTo>
                    <a:pt x="641" y="476"/>
                    <a:pt x="718" y="271"/>
                    <a:pt x="666" y="92"/>
                  </a:cubicBezTo>
                  <a:cubicBezTo>
                    <a:pt x="638" y="25"/>
                    <a:pt x="588" y="1"/>
                    <a:pt x="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6413;p81">
            <a:extLst>
              <a:ext uri="{FF2B5EF4-FFF2-40B4-BE49-F238E27FC236}">
                <a16:creationId xmlns:a16="http://schemas.microsoft.com/office/drawing/2014/main" id="{90C1C0D4-4601-B734-3BD3-03F98B22BCBA}"/>
              </a:ext>
            </a:extLst>
          </p:cNvPr>
          <p:cNvGrpSpPr/>
          <p:nvPr/>
        </p:nvGrpSpPr>
        <p:grpSpPr>
          <a:xfrm>
            <a:off x="8370954" y="989601"/>
            <a:ext cx="246000" cy="246000"/>
            <a:chOff x="7246833" y="1044761"/>
            <a:chExt cx="246000" cy="246000"/>
          </a:xfrm>
        </p:grpSpPr>
        <p:sp>
          <p:nvSpPr>
            <p:cNvPr id="46" name="Google Shape;6414;p81">
              <a:extLst>
                <a:ext uri="{FF2B5EF4-FFF2-40B4-BE49-F238E27FC236}">
                  <a16:creationId xmlns:a16="http://schemas.microsoft.com/office/drawing/2014/main" id="{974D9277-FE74-C6ED-831C-793A2F4439A2}"/>
                </a:ext>
              </a:extLst>
            </p:cNvPr>
            <p:cNvSpPr/>
            <p:nvPr/>
          </p:nvSpPr>
          <p:spPr>
            <a:xfrm>
              <a:off x="7246833" y="1044761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6415;p81">
              <a:extLst>
                <a:ext uri="{FF2B5EF4-FFF2-40B4-BE49-F238E27FC236}">
                  <a16:creationId xmlns:a16="http://schemas.microsoft.com/office/drawing/2014/main" id="{CEB46848-9DBC-65DD-9D14-DD5C26DC3E35}"/>
                </a:ext>
              </a:extLst>
            </p:cNvPr>
            <p:cNvGrpSpPr/>
            <p:nvPr/>
          </p:nvGrpSpPr>
          <p:grpSpPr>
            <a:xfrm>
              <a:off x="7298615" y="1096534"/>
              <a:ext cx="142499" cy="142493"/>
              <a:chOff x="3728446" y="1081542"/>
              <a:chExt cx="241156" cy="241146"/>
            </a:xfrm>
          </p:grpSpPr>
          <p:sp>
            <p:nvSpPr>
              <p:cNvPr id="48" name="Google Shape;6416;p81">
                <a:extLst>
                  <a:ext uri="{FF2B5EF4-FFF2-40B4-BE49-F238E27FC236}">
                    <a16:creationId xmlns:a16="http://schemas.microsoft.com/office/drawing/2014/main" id="{4EE94A0D-CE49-824D-79DE-A19B8DB92D0D}"/>
                  </a:ext>
                </a:extLst>
              </p:cNvPr>
              <p:cNvSpPr/>
              <p:nvPr/>
            </p:nvSpPr>
            <p:spPr>
              <a:xfrm>
                <a:off x="3728446" y="1081542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417;p81">
                <a:extLst>
                  <a:ext uri="{FF2B5EF4-FFF2-40B4-BE49-F238E27FC236}">
                    <a16:creationId xmlns:a16="http://schemas.microsoft.com/office/drawing/2014/main" id="{AC13FFFC-3522-B0C4-A894-FC337C8EB181}"/>
                  </a:ext>
                </a:extLst>
              </p:cNvPr>
              <p:cNvSpPr/>
              <p:nvPr/>
            </p:nvSpPr>
            <p:spPr>
              <a:xfrm>
                <a:off x="3816033" y="116911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418;p81">
                <a:extLst>
                  <a:ext uri="{FF2B5EF4-FFF2-40B4-BE49-F238E27FC236}">
                    <a16:creationId xmlns:a16="http://schemas.microsoft.com/office/drawing/2014/main" id="{E1C94939-0C1F-1F1A-F672-560A6F24755D}"/>
                  </a:ext>
                </a:extLst>
              </p:cNvPr>
              <p:cNvSpPr/>
              <p:nvPr/>
            </p:nvSpPr>
            <p:spPr>
              <a:xfrm>
                <a:off x="3903603" y="125668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" name="Google Shape;6419;p81">
            <a:extLst>
              <a:ext uri="{FF2B5EF4-FFF2-40B4-BE49-F238E27FC236}">
                <a16:creationId xmlns:a16="http://schemas.microsoft.com/office/drawing/2014/main" id="{616384A9-0E4D-4479-1342-DC8529EC5917}"/>
              </a:ext>
            </a:extLst>
          </p:cNvPr>
          <p:cNvGrpSpPr/>
          <p:nvPr/>
        </p:nvGrpSpPr>
        <p:grpSpPr>
          <a:xfrm rot="4527981">
            <a:off x="8169303" y="2388580"/>
            <a:ext cx="246000" cy="246000"/>
            <a:chOff x="7132971" y="1483405"/>
            <a:chExt cx="246000" cy="246000"/>
          </a:xfrm>
        </p:grpSpPr>
        <p:sp>
          <p:nvSpPr>
            <p:cNvPr id="52" name="Google Shape;6420;p81">
              <a:extLst>
                <a:ext uri="{FF2B5EF4-FFF2-40B4-BE49-F238E27FC236}">
                  <a16:creationId xmlns:a16="http://schemas.microsoft.com/office/drawing/2014/main" id="{96FA2D6B-AB1B-AF10-E79F-6E56BFFBCB38}"/>
                </a:ext>
              </a:extLst>
            </p:cNvPr>
            <p:cNvSpPr/>
            <p:nvPr/>
          </p:nvSpPr>
          <p:spPr>
            <a:xfrm>
              <a:off x="7132971" y="1483405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64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6421;p81">
              <a:extLst>
                <a:ext uri="{FF2B5EF4-FFF2-40B4-BE49-F238E27FC236}">
                  <a16:creationId xmlns:a16="http://schemas.microsoft.com/office/drawing/2014/main" id="{7D527503-76E0-7118-DBC8-1C5F82858E9E}"/>
                </a:ext>
              </a:extLst>
            </p:cNvPr>
            <p:cNvGrpSpPr/>
            <p:nvPr/>
          </p:nvGrpSpPr>
          <p:grpSpPr>
            <a:xfrm>
              <a:off x="7179243" y="1533506"/>
              <a:ext cx="153517" cy="145844"/>
              <a:chOff x="3979438" y="771412"/>
              <a:chExt cx="259802" cy="246817"/>
            </a:xfrm>
          </p:grpSpPr>
          <p:sp>
            <p:nvSpPr>
              <p:cNvPr id="54" name="Google Shape;6422;p81">
                <a:extLst>
                  <a:ext uri="{FF2B5EF4-FFF2-40B4-BE49-F238E27FC236}">
                    <a16:creationId xmlns:a16="http://schemas.microsoft.com/office/drawing/2014/main" id="{7AC74221-9D1F-0EEA-1914-01D9267C4590}"/>
                  </a:ext>
                </a:extLst>
              </p:cNvPr>
              <p:cNvSpPr/>
              <p:nvPr/>
            </p:nvSpPr>
            <p:spPr>
              <a:xfrm>
                <a:off x="3979438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23;p81">
                <a:extLst>
                  <a:ext uri="{FF2B5EF4-FFF2-40B4-BE49-F238E27FC236}">
                    <a16:creationId xmlns:a16="http://schemas.microsoft.com/office/drawing/2014/main" id="{7009D10B-5F28-96D3-2199-9A2B11254236}"/>
                  </a:ext>
                </a:extLst>
              </p:cNvPr>
              <p:cNvSpPr/>
              <p:nvPr/>
            </p:nvSpPr>
            <p:spPr>
              <a:xfrm>
                <a:off x="4172940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24;p81">
                <a:extLst>
                  <a:ext uri="{FF2B5EF4-FFF2-40B4-BE49-F238E27FC236}">
                    <a16:creationId xmlns:a16="http://schemas.microsoft.com/office/drawing/2014/main" id="{5C5030A6-10DA-C2B5-4D06-34E80995E8E1}"/>
                  </a:ext>
                </a:extLst>
              </p:cNvPr>
              <p:cNvSpPr/>
              <p:nvPr/>
            </p:nvSpPr>
            <p:spPr>
              <a:xfrm>
                <a:off x="3979438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25;p81">
                <a:extLst>
                  <a:ext uri="{FF2B5EF4-FFF2-40B4-BE49-F238E27FC236}">
                    <a16:creationId xmlns:a16="http://schemas.microsoft.com/office/drawing/2014/main" id="{BC1AF649-EB63-E533-9AE3-22F968ABDF17}"/>
                  </a:ext>
                </a:extLst>
              </p:cNvPr>
              <p:cNvSpPr/>
              <p:nvPr/>
            </p:nvSpPr>
            <p:spPr>
              <a:xfrm>
                <a:off x="4172940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26;p81">
                <a:extLst>
                  <a:ext uri="{FF2B5EF4-FFF2-40B4-BE49-F238E27FC236}">
                    <a16:creationId xmlns:a16="http://schemas.microsoft.com/office/drawing/2014/main" id="{A5C85EC5-28F9-7D52-C5E6-46AD5AB1A4DE}"/>
                  </a:ext>
                </a:extLst>
              </p:cNvPr>
              <p:cNvSpPr/>
              <p:nvPr/>
            </p:nvSpPr>
            <p:spPr>
              <a:xfrm>
                <a:off x="4076173" y="861674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6303;p81">
            <a:extLst>
              <a:ext uri="{FF2B5EF4-FFF2-40B4-BE49-F238E27FC236}">
                <a16:creationId xmlns:a16="http://schemas.microsoft.com/office/drawing/2014/main" id="{9B5FDFDE-A34C-9C04-A0AB-D07C75E9D91D}"/>
              </a:ext>
            </a:extLst>
          </p:cNvPr>
          <p:cNvGrpSpPr/>
          <p:nvPr/>
        </p:nvGrpSpPr>
        <p:grpSpPr>
          <a:xfrm rot="3645737">
            <a:off x="1866456" y="3762769"/>
            <a:ext cx="315163" cy="299421"/>
            <a:chOff x="5569209" y="2020013"/>
            <a:chExt cx="437665" cy="415746"/>
          </a:xfrm>
        </p:grpSpPr>
        <p:sp>
          <p:nvSpPr>
            <p:cNvPr id="60" name="Google Shape;6304;p81">
              <a:extLst>
                <a:ext uri="{FF2B5EF4-FFF2-40B4-BE49-F238E27FC236}">
                  <a16:creationId xmlns:a16="http://schemas.microsoft.com/office/drawing/2014/main" id="{7CE897AC-2990-63DC-2F08-89034840D7E7}"/>
                </a:ext>
              </a:extLst>
            </p:cNvPr>
            <p:cNvSpPr/>
            <p:nvPr/>
          </p:nvSpPr>
          <p:spPr>
            <a:xfrm>
              <a:off x="5616119" y="2045064"/>
              <a:ext cx="390755" cy="390696"/>
            </a:xfrm>
            <a:custGeom>
              <a:avLst/>
              <a:gdLst/>
              <a:ahLst/>
              <a:cxnLst/>
              <a:rect l="l" t="t" r="r" b="b"/>
              <a:pathLst>
                <a:path w="6614" h="6613" extrusionOk="0">
                  <a:moveTo>
                    <a:pt x="3307" y="0"/>
                  </a:moveTo>
                  <a:cubicBezTo>
                    <a:pt x="1462" y="0"/>
                    <a:pt x="1" y="1461"/>
                    <a:pt x="1" y="3307"/>
                  </a:cubicBezTo>
                  <a:cubicBezTo>
                    <a:pt x="1" y="5126"/>
                    <a:pt x="1462" y="6613"/>
                    <a:pt x="3307" y="6613"/>
                  </a:cubicBezTo>
                  <a:cubicBezTo>
                    <a:pt x="5127" y="6613"/>
                    <a:pt x="6613" y="5126"/>
                    <a:pt x="6613" y="3307"/>
                  </a:cubicBezTo>
                  <a:cubicBezTo>
                    <a:pt x="6613" y="1461"/>
                    <a:pt x="5127" y="0"/>
                    <a:pt x="3307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05;p81">
              <a:extLst>
                <a:ext uri="{FF2B5EF4-FFF2-40B4-BE49-F238E27FC236}">
                  <a16:creationId xmlns:a16="http://schemas.microsoft.com/office/drawing/2014/main" id="{4E782185-4EA7-B712-F181-68AC74D83598}"/>
                </a:ext>
              </a:extLst>
            </p:cNvPr>
            <p:cNvSpPr/>
            <p:nvPr/>
          </p:nvSpPr>
          <p:spPr>
            <a:xfrm>
              <a:off x="5569209" y="2020013"/>
              <a:ext cx="436129" cy="391641"/>
            </a:xfrm>
            <a:custGeom>
              <a:avLst/>
              <a:gdLst/>
              <a:ahLst/>
              <a:cxnLst/>
              <a:rect l="l" t="t" r="r" b="b"/>
              <a:pathLst>
                <a:path w="7382" h="6629" extrusionOk="0">
                  <a:moveTo>
                    <a:pt x="3677" y="1"/>
                  </a:moveTo>
                  <a:cubicBezTo>
                    <a:pt x="2779" y="1"/>
                    <a:pt x="1885" y="368"/>
                    <a:pt x="1230" y="1091"/>
                  </a:cubicBezTo>
                  <a:cubicBezTo>
                    <a:pt x="0" y="2449"/>
                    <a:pt x="103" y="4551"/>
                    <a:pt x="1461" y="5781"/>
                  </a:cubicBezTo>
                  <a:cubicBezTo>
                    <a:pt x="2090" y="6351"/>
                    <a:pt x="2878" y="6629"/>
                    <a:pt x="3665" y="6629"/>
                  </a:cubicBezTo>
                  <a:cubicBezTo>
                    <a:pt x="4579" y="6629"/>
                    <a:pt x="5491" y="6254"/>
                    <a:pt x="6151" y="5525"/>
                  </a:cubicBezTo>
                  <a:cubicBezTo>
                    <a:pt x="7382" y="4166"/>
                    <a:pt x="7253" y="2090"/>
                    <a:pt x="5895" y="860"/>
                  </a:cubicBezTo>
                  <a:cubicBezTo>
                    <a:pt x="5259" y="284"/>
                    <a:pt x="4467" y="1"/>
                    <a:pt x="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06;p81">
              <a:extLst>
                <a:ext uri="{FF2B5EF4-FFF2-40B4-BE49-F238E27FC236}">
                  <a16:creationId xmlns:a16="http://schemas.microsoft.com/office/drawing/2014/main" id="{61BD41AF-7D4F-1543-95D9-A01A480FC969}"/>
                </a:ext>
              </a:extLst>
            </p:cNvPr>
            <p:cNvSpPr/>
            <p:nvPr/>
          </p:nvSpPr>
          <p:spPr>
            <a:xfrm>
              <a:off x="5610093" y="2054871"/>
              <a:ext cx="354362" cy="322636"/>
            </a:xfrm>
            <a:custGeom>
              <a:avLst/>
              <a:gdLst/>
              <a:ahLst/>
              <a:cxnLst/>
              <a:rect l="l" t="t" r="r" b="b"/>
              <a:pathLst>
                <a:path w="5998" h="5461" extrusionOk="0">
                  <a:moveTo>
                    <a:pt x="2999" y="1"/>
                  </a:moveTo>
                  <a:cubicBezTo>
                    <a:pt x="2300" y="1"/>
                    <a:pt x="1602" y="270"/>
                    <a:pt x="1077" y="808"/>
                  </a:cubicBezTo>
                  <a:cubicBezTo>
                    <a:pt x="0" y="1859"/>
                    <a:pt x="0" y="3602"/>
                    <a:pt x="1077" y="4653"/>
                  </a:cubicBezTo>
                  <a:cubicBezTo>
                    <a:pt x="1602" y="5191"/>
                    <a:pt x="2300" y="5460"/>
                    <a:pt x="2999" y="5460"/>
                  </a:cubicBezTo>
                  <a:cubicBezTo>
                    <a:pt x="3697" y="5460"/>
                    <a:pt x="4396" y="5191"/>
                    <a:pt x="4921" y="4653"/>
                  </a:cubicBezTo>
                  <a:cubicBezTo>
                    <a:pt x="5998" y="3602"/>
                    <a:pt x="5998" y="1859"/>
                    <a:pt x="4921" y="808"/>
                  </a:cubicBezTo>
                  <a:cubicBezTo>
                    <a:pt x="4396" y="270"/>
                    <a:pt x="3697" y="1"/>
                    <a:pt x="29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07;p81">
              <a:extLst>
                <a:ext uri="{FF2B5EF4-FFF2-40B4-BE49-F238E27FC236}">
                  <a16:creationId xmlns:a16="http://schemas.microsoft.com/office/drawing/2014/main" id="{17D88339-5987-9167-CE60-F72E68BDC2D5}"/>
                </a:ext>
              </a:extLst>
            </p:cNvPr>
            <p:cNvSpPr/>
            <p:nvPr/>
          </p:nvSpPr>
          <p:spPr>
            <a:xfrm>
              <a:off x="5679749" y="2138943"/>
              <a:ext cx="209025" cy="178953"/>
            </a:xfrm>
            <a:custGeom>
              <a:avLst/>
              <a:gdLst/>
              <a:ahLst/>
              <a:cxnLst/>
              <a:rect l="l" t="t" r="r" b="b"/>
              <a:pathLst>
                <a:path w="3538" h="3029" extrusionOk="0">
                  <a:moveTo>
                    <a:pt x="2025" y="0"/>
                  </a:moveTo>
                  <a:cubicBezTo>
                    <a:pt x="666" y="0"/>
                    <a:pt x="0" y="1615"/>
                    <a:pt x="948" y="2589"/>
                  </a:cubicBezTo>
                  <a:cubicBezTo>
                    <a:pt x="1260" y="2893"/>
                    <a:pt x="1638" y="3028"/>
                    <a:pt x="2007" y="3028"/>
                  </a:cubicBezTo>
                  <a:cubicBezTo>
                    <a:pt x="2791" y="3028"/>
                    <a:pt x="3537" y="2418"/>
                    <a:pt x="3537" y="1513"/>
                  </a:cubicBezTo>
                  <a:cubicBezTo>
                    <a:pt x="3537" y="667"/>
                    <a:pt x="2871" y="0"/>
                    <a:pt x="2025" y="0"/>
                  </a:cubicBezTo>
                  <a:close/>
                </a:path>
              </a:pathLst>
            </a:custGeom>
            <a:solidFill>
              <a:srgbClr val="CD7C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6308;p81">
              <a:extLst>
                <a:ext uri="{FF2B5EF4-FFF2-40B4-BE49-F238E27FC236}">
                  <a16:creationId xmlns:a16="http://schemas.microsoft.com/office/drawing/2014/main" id="{0FBED267-D231-EE3C-EC10-AAE99E09C894}"/>
                </a:ext>
              </a:extLst>
            </p:cNvPr>
            <p:cNvSpPr/>
            <p:nvPr/>
          </p:nvSpPr>
          <p:spPr>
            <a:xfrm>
              <a:off x="5668051" y="2128309"/>
              <a:ext cx="209616" cy="178953"/>
            </a:xfrm>
            <a:custGeom>
              <a:avLst/>
              <a:gdLst/>
              <a:ahLst/>
              <a:cxnLst/>
              <a:rect l="l" t="t" r="r" b="b"/>
              <a:pathLst>
                <a:path w="3548" h="3029" extrusionOk="0">
                  <a:moveTo>
                    <a:pt x="2062" y="0"/>
                  </a:moveTo>
                  <a:cubicBezTo>
                    <a:pt x="2047" y="0"/>
                    <a:pt x="2033" y="1"/>
                    <a:pt x="2018" y="1"/>
                  </a:cubicBezTo>
                  <a:cubicBezTo>
                    <a:pt x="2007" y="1"/>
                    <a:pt x="1997" y="1"/>
                    <a:pt x="1986" y="1"/>
                  </a:cubicBezTo>
                  <a:cubicBezTo>
                    <a:pt x="649" y="1"/>
                    <a:pt x="0" y="1623"/>
                    <a:pt x="941" y="2590"/>
                  </a:cubicBezTo>
                  <a:cubicBezTo>
                    <a:pt x="1252" y="2892"/>
                    <a:pt x="1631" y="3028"/>
                    <a:pt x="2002" y="3028"/>
                  </a:cubicBezTo>
                  <a:cubicBezTo>
                    <a:pt x="2793" y="3028"/>
                    <a:pt x="3547" y="2412"/>
                    <a:pt x="3530" y="1488"/>
                  </a:cubicBezTo>
                  <a:cubicBezTo>
                    <a:pt x="3530" y="682"/>
                    <a:pt x="2863" y="0"/>
                    <a:pt x="2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6309;p81">
              <a:extLst>
                <a:ext uri="{FF2B5EF4-FFF2-40B4-BE49-F238E27FC236}">
                  <a16:creationId xmlns:a16="http://schemas.microsoft.com/office/drawing/2014/main" id="{E4C671CD-E8E2-8AF8-8389-0344BA5383F2}"/>
                </a:ext>
              </a:extLst>
            </p:cNvPr>
            <p:cNvSpPr/>
            <p:nvPr/>
          </p:nvSpPr>
          <p:spPr>
            <a:xfrm>
              <a:off x="5722109" y="2164939"/>
              <a:ext cx="42479" cy="40706"/>
            </a:xfrm>
            <a:custGeom>
              <a:avLst/>
              <a:gdLst/>
              <a:ahLst/>
              <a:cxnLst/>
              <a:rect l="l" t="t" r="r" b="b"/>
              <a:pathLst>
                <a:path w="719" h="689" extrusionOk="0">
                  <a:moveTo>
                    <a:pt x="520" y="1"/>
                  </a:moveTo>
                  <a:cubicBezTo>
                    <a:pt x="427" y="1"/>
                    <a:pt x="319" y="62"/>
                    <a:pt x="257" y="124"/>
                  </a:cubicBezTo>
                  <a:cubicBezTo>
                    <a:pt x="129" y="201"/>
                    <a:pt x="78" y="329"/>
                    <a:pt x="52" y="457"/>
                  </a:cubicBezTo>
                  <a:cubicBezTo>
                    <a:pt x="1" y="586"/>
                    <a:pt x="78" y="688"/>
                    <a:pt x="206" y="688"/>
                  </a:cubicBezTo>
                  <a:lnTo>
                    <a:pt x="360" y="688"/>
                  </a:lnTo>
                  <a:cubicBezTo>
                    <a:pt x="411" y="662"/>
                    <a:pt x="462" y="637"/>
                    <a:pt x="488" y="611"/>
                  </a:cubicBezTo>
                  <a:cubicBezTo>
                    <a:pt x="641" y="483"/>
                    <a:pt x="718" y="278"/>
                    <a:pt x="667" y="99"/>
                  </a:cubicBezTo>
                  <a:cubicBezTo>
                    <a:pt x="637" y="27"/>
                    <a:pt x="582" y="1"/>
                    <a:pt x="5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6310;p81">
            <a:extLst>
              <a:ext uri="{FF2B5EF4-FFF2-40B4-BE49-F238E27FC236}">
                <a16:creationId xmlns:a16="http://schemas.microsoft.com/office/drawing/2014/main" id="{C711B261-252F-1EAA-DBFA-BF15B8435973}"/>
              </a:ext>
            </a:extLst>
          </p:cNvPr>
          <p:cNvGrpSpPr/>
          <p:nvPr/>
        </p:nvGrpSpPr>
        <p:grpSpPr>
          <a:xfrm rot="3645737">
            <a:off x="672505" y="4218270"/>
            <a:ext cx="309692" cy="299359"/>
            <a:chOff x="4622303" y="750764"/>
            <a:chExt cx="478658" cy="462616"/>
          </a:xfrm>
        </p:grpSpPr>
        <p:grpSp>
          <p:nvGrpSpPr>
            <p:cNvPr id="1219" name="Google Shape;6311;p81">
              <a:extLst>
                <a:ext uri="{FF2B5EF4-FFF2-40B4-BE49-F238E27FC236}">
                  <a16:creationId xmlns:a16="http://schemas.microsoft.com/office/drawing/2014/main" id="{F2C0115B-6505-680D-ABC3-F6FF5656434A}"/>
                </a:ext>
              </a:extLst>
            </p:cNvPr>
            <p:cNvGrpSpPr/>
            <p:nvPr/>
          </p:nvGrpSpPr>
          <p:grpSpPr>
            <a:xfrm>
              <a:off x="4622303" y="750764"/>
              <a:ext cx="478658" cy="462616"/>
              <a:chOff x="5149914" y="1367725"/>
              <a:chExt cx="317244" cy="306612"/>
            </a:xfrm>
          </p:grpSpPr>
          <p:sp>
            <p:nvSpPr>
              <p:cNvPr id="1221" name="Google Shape;6312;p81">
                <a:extLst>
                  <a:ext uri="{FF2B5EF4-FFF2-40B4-BE49-F238E27FC236}">
                    <a16:creationId xmlns:a16="http://schemas.microsoft.com/office/drawing/2014/main" id="{B828B673-5BC0-D2FF-33DF-145B8AD97DE4}"/>
                  </a:ext>
                </a:extLst>
              </p:cNvPr>
              <p:cNvSpPr/>
              <p:nvPr/>
            </p:nvSpPr>
            <p:spPr>
              <a:xfrm>
                <a:off x="5149914" y="1386115"/>
                <a:ext cx="317244" cy="288222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6614" extrusionOk="0">
                    <a:moveTo>
                      <a:pt x="3637" y="1"/>
                    </a:moveTo>
                    <a:cubicBezTo>
                      <a:pt x="2788" y="1"/>
                      <a:pt x="1936" y="321"/>
                      <a:pt x="1282" y="962"/>
                    </a:cubicBezTo>
                    <a:cubicBezTo>
                      <a:pt x="1" y="2269"/>
                      <a:pt x="1" y="4345"/>
                      <a:pt x="1282" y="5652"/>
                    </a:cubicBezTo>
                    <a:cubicBezTo>
                      <a:pt x="1936" y="6293"/>
                      <a:pt x="2788" y="6613"/>
                      <a:pt x="3637" y="6613"/>
                    </a:cubicBezTo>
                    <a:cubicBezTo>
                      <a:pt x="4486" y="6613"/>
                      <a:pt x="5332" y="6293"/>
                      <a:pt x="5972" y="5652"/>
                    </a:cubicBezTo>
                    <a:cubicBezTo>
                      <a:pt x="7280" y="4345"/>
                      <a:pt x="7280" y="2269"/>
                      <a:pt x="5972" y="962"/>
                    </a:cubicBezTo>
                    <a:cubicBezTo>
                      <a:pt x="5332" y="321"/>
                      <a:pt x="4486" y="1"/>
                      <a:pt x="3637" y="1"/>
                    </a:cubicBezTo>
                    <a:close/>
                  </a:path>
                </a:pathLst>
              </a:custGeom>
              <a:solidFill>
                <a:srgbClr val="008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313;p81">
                <a:extLst>
                  <a:ext uri="{FF2B5EF4-FFF2-40B4-BE49-F238E27FC236}">
                    <a16:creationId xmlns:a16="http://schemas.microsoft.com/office/drawing/2014/main" id="{52834AC7-97B5-0EEC-3AF5-F1DA24D5BD1F}"/>
                  </a:ext>
                </a:extLst>
              </p:cNvPr>
              <p:cNvSpPr/>
              <p:nvPr/>
            </p:nvSpPr>
            <p:spPr>
              <a:xfrm>
                <a:off x="5151047" y="1367725"/>
                <a:ext cx="289311" cy="289311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6639" extrusionOk="0">
                    <a:moveTo>
                      <a:pt x="3306" y="0"/>
                    </a:moveTo>
                    <a:cubicBezTo>
                      <a:pt x="1487" y="0"/>
                      <a:pt x="0" y="1487"/>
                      <a:pt x="0" y="3306"/>
                    </a:cubicBezTo>
                    <a:cubicBezTo>
                      <a:pt x="0" y="5152"/>
                      <a:pt x="1487" y="6638"/>
                      <a:pt x="3306" y="6638"/>
                    </a:cubicBezTo>
                    <a:cubicBezTo>
                      <a:pt x="5152" y="6638"/>
                      <a:pt x="6638" y="5152"/>
                      <a:pt x="6638" y="3306"/>
                    </a:cubicBezTo>
                    <a:cubicBezTo>
                      <a:pt x="6638" y="1487"/>
                      <a:pt x="5152" y="0"/>
                      <a:pt x="33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314;p81">
                <a:extLst>
                  <a:ext uri="{FF2B5EF4-FFF2-40B4-BE49-F238E27FC236}">
                    <a16:creationId xmlns:a16="http://schemas.microsoft.com/office/drawing/2014/main" id="{F638AD5B-997C-42FE-742E-4ACE921C0077}"/>
                  </a:ext>
                </a:extLst>
              </p:cNvPr>
              <p:cNvSpPr/>
              <p:nvPr/>
            </p:nvSpPr>
            <p:spPr>
              <a:xfrm>
                <a:off x="5161070" y="1392957"/>
                <a:ext cx="269222" cy="237672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5454" extrusionOk="0">
                    <a:moveTo>
                      <a:pt x="3097" y="1"/>
                    </a:moveTo>
                    <a:cubicBezTo>
                      <a:pt x="2748" y="1"/>
                      <a:pt x="2393" y="70"/>
                      <a:pt x="2051" y="216"/>
                    </a:cubicBezTo>
                    <a:cubicBezTo>
                      <a:pt x="667" y="779"/>
                      <a:pt x="1" y="2368"/>
                      <a:pt x="565" y="3752"/>
                    </a:cubicBezTo>
                    <a:cubicBezTo>
                      <a:pt x="989" y="4814"/>
                      <a:pt x="1995" y="5454"/>
                      <a:pt x="3067" y="5454"/>
                    </a:cubicBezTo>
                    <a:cubicBezTo>
                      <a:pt x="3420" y="5454"/>
                      <a:pt x="3779" y="5385"/>
                      <a:pt x="4127" y="5239"/>
                    </a:cubicBezTo>
                    <a:cubicBezTo>
                      <a:pt x="5511" y="4675"/>
                      <a:pt x="6178" y="3086"/>
                      <a:pt x="5614" y="1702"/>
                    </a:cubicBezTo>
                    <a:cubicBezTo>
                      <a:pt x="5170" y="641"/>
                      <a:pt x="4160" y="1"/>
                      <a:pt x="3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315;p81">
                <a:extLst>
                  <a:ext uri="{FF2B5EF4-FFF2-40B4-BE49-F238E27FC236}">
                    <a16:creationId xmlns:a16="http://schemas.microsoft.com/office/drawing/2014/main" id="{BD8C3932-8D9E-095D-3AB2-389B7C2E14BF}"/>
                  </a:ext>
                </a:extLst>
              </p:cNvPr>
              <p:cNvSpPr/>
              <p:nvPr/>
            </p:nvSpPr>
            <p:spPr>
              <a:xfrm>
                <a:off x="5210227" y="1453705"/>
                <a:ext cx="154177" cy="132214"/>
              </a:xfrm>
              <a:custGeom>
                <a:avLst/>
                <a:gdLst/>
                <a:ahLst/>
                <a:cxnLst/>
                <a:rect l="l" t="t" r="r" b="b"/>
                <a:pathLst>
                  <a:path w="3538" h="3034" extrusionOk="0">
                    <a:moveTo>
                      <a:pt x="2025" y="1"/>
                    </a:moveTo>
                    <a:cubicBezTo>
                      <a:pt x="667" y="1"/>
                      <a:pt x="1" y="1641"/>
                      <a:pt x="949" y="2589"/>
                    </a:cubicBezTo>
                    <a:cubicBezTo>
                      <a:pt x="1256" y="2896"/>
                      <a:pt x="1635" y="3034"/>
                      <a:pt x="2008" y="3034"/>
                    </a:cubicBezTo>
                    <a:cubicBezTo>
                      <a:pt x="2787" y="3034"/>
                      <a:pt x="3538" y="2432"/>
                      <a:pt x="3538" y="1513"/>
                    </a:cubicBezTo>
                    <a:cubicBezTo>
                      <a:pt x="3538" y="693"/>
                      <a:pt x="2871" y="1"/>
                      <a:pt x="2025" y="1"/>
                    </a:cubicBezTo>
                    <a:close/>
                  </a:path>
                </a:pathLst>
              </a:custGeom>
              <a:solidFill>
                <a:srgbClr val="0082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316;p81">
                <a:extLst>
                  <a:ext uri="{FF2B5EF4-FFF2-40B4-BE49-F238E27FC236}">
                    <a16:creationId xmlns:a16="http://schemas.microsoft.com/office/drawing/2014/main" id="{72C6B582-4E32-0232-FFFB-C66B14A18604}"/>
                  </a:ext>
                </a:extLst>
              </p:cNvPr>
              <p:cNvSpPr/>
              <p:nvPr/>
            </p:nvSpPr>
            <p:spPr>
              <a:xfrm>
                <a:off x="5206871" y="1445905"/>
                <a:ext cx="155310" cy="132214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3034" extrusionOk="0">
                    <a:moveTo>
                      <a:pt x="2025" y="0"/>
                    </a:moveTo>
                    <a:cubicBezTo>
                      <a:pt x="693" y="0"/>
                      <a:pt x="1" y="1640"/>
                      <a:pt x="975" y="2589"/>
                    </a:cubicBezTo>
                    <a:cubicBezTo>
                      <a:pt x="1282" y="2896"/>
                      <a:pt x="1661" y="3033"/>
                      <a:pt x="2034" y="3033"/>
                    </a:cubicBezTo>
                    <a:cubicBezTo>
                      <a:pt x="2813" y="3033"/>
                      <a:pt x="3563" y="2431"/>
                      <a:pt x="3563" y="1512"/>
                    </a:cubicBezTo>
                    <a:cubicBezTo>
                      <a:pt x="3563" y="666"/>
                      <a:pt x="2871" y="0"/>
                      <a:pt x="20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20" name="Google Shape;6317;p81">
              <a:extLst>
                <a:ext uri="{FF2B5EF4-FFF2-40B4-BE49-F238E27FC236}">
                  <a16:creationId xmlns:a16="http://schemas.microsoft.com/office/drawing/2014/main" id="{DAAD4A3B-E2E9-D913-3F3D-DC54782F37DE}"/>
                </a:ext>
              </a:extLst>
            </p:cNvPr>
            <p:cNvSpPr/>
            <p:nvPr/>
          </p:nvSpPr>
          <p:spPr>
            <a:xfrm>
              <a:off x="4776520" y="902411"/>
              <a:ext cx="47208" cy="45433"/>
            </a:xfrm>
            <a:custGeom>
              <a:avLst/>
              <a:gdLst/>
              <a:ahLst/>
              <a:cxnLst/>
              <a:rect l="l" t="t" r="r" b="b"/>
              <a:pathLst>
                <a:path w="718" h="691" extrusionOk="0">
                  <a:moveTo>
                    <a:pt x="531" y="1"/>
                  </a:moveTo>
                  <a:cubicBezTo>
                    <a:pt x="435" y="1"/>
                    <a:pt x="321" y="69"/>
                    <a:pt x="256" y="117"/>
                  </a:cubicBezTo>
                  <a:cubicBezTo>
                    <a:pt x="154" y="220"/>
                    <a:pt x="77" y="322"/>
                    <a:pt x="51" y="450"/>
                  </a:cubicBezTo>
                  <a:cubicBezTo>
                    <a:pt x="0" y="579"/>
                    <a:pt x="77" y="681"/>
                    <a:pt x="205" y="681"/>
                  </a:cubicBezTo>
                  <a:cubicBezTo>
                    <a:pt x="231" y="687"/>
                    <a:pt x="256" y="691"/>
                    <a:pt x="282" y="691"/>
                  </a:cubicBezTo>
                  <a:cubicBezTo>
                    <a:pt x="357" y="691"/>
                    <a:pt x="429" y="662"/>
                    <a:pt x="487" y="604"/>
                  </a:cubicBezTo>
                  <a:cubicBezTo>
                    <a:pt x="641" y="476"/>
                    <a:pt x="718" y="271"/>
                    <a:pt x="666" y="92"/>
                  </a:cubicBezTo>
                  <a:cubicBezTo>
                    <a:pt x="638" y="25"/>
                    <a:pt x="588" y="1"/>
                    <a:pt x="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6413;p81">
            <a:extLst>
              <a:ext uri="{FF2B5EF4-FFF2-40B4-BE49-F238E27FC236}">
                <a16:creationId xmlns:a16="http://schemas.microsoft.com/office/drawing/2014/main" id="{1D47EDD5-5C27-85D0-F016-1D70F9F91496}"/>
              </a:ext>
            </a:extLst>
          </p:cNvPr>
          <p:cNvGrpSpPr/>
          <p:nvPr/>
        </p:nvGrpSpPr>
        <p:grpSpPr>
          <a:xfrm rot="3645737">
            <a:off x="1098838" y="1392350"/>
            <a:ext cx="246000" cy="246000"/>
            <a:chOff x="7246833" y="1044761"/>
            <a:chExt cx="246000" cy="246000"/>
          </a:xfrm>
        </p:grpSpPr>
        <p:sp>
          <p:nvSpPr>
            <p:cNvPr id="1228" name="Google Shape;6414;p81">
              <a:extLst>
                <a:ext uri="{FF2B5EF4-FFF2-40B4-BE49-F238E27FC236}">
                  <a16:creationId xmlns:a16="http://schemas.microsoft.com/office/drawing/2014/main" id="{6582A16F-862D-EC49-CB7A-6A1E039F97A5}"/>
                </a:ext>
              </a:extLst>
            </p:cNvPr>
            <p:cNvSpPr/>
            <p:nvPr/>
          </p:nvSpPr>
          <p:spPr>
            <a:xfrm>
              <a:off x="7246833" y="1044761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40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9" name="Google Shape;6415;p81">
              <a:extLst>
                <a:ext uri="{FF2B5EF4-FFF2-40B4-BE49-F238E27FC236}">
                  <a16:creationId xmlns:a16="http://schemas.microsoft.com/office/drawing/2014/main" id="{1A9B8F49-F1B3-02CD-0921-A9EB68D7AEA1}"/>
                </a:ext>
              </a:extLst>
            </p:cNvPr>
            <p:cNvGrpSpPr/>
            <p:nvPr/>
          </p:nvGrpSpPr>
          <p:grpSpPr>
            <a:xfrm>
              <a:off x="7298615" y="1096534"/>
              <a:ext cx="142499" cy="142493"/>
              <a:chOff x="3728446" y="1081542"/>
              <a:chExt cx="241156" cy="241146"/>
            </a:xfrm>
          </p:grpSpPr>
          <p:sp>
            <p:nvSpPr>
              <p:cNvPr id="1230" name="Google Shape;6416;p81">
                <a:extLst>
                  <a:ext uri="{FF2B5EF4-FFF2-40B4-BE49-F238E27FC236}">
                    <a16:creationId xmlns:a16="http://schemas.microsoft.com/office/drawing/2014/main" id="{EB8308FE-CD18-BFCA-14F3-14838EB3439C}"/>
                  </a:ext>
                </a:extLst>
              </p:cNvPr>
              <p:cNvSpPr/>
              <p:nvPr/>
            </p:nvSpPr>
            <p:spPr>
              <a:xfrm>
                <a:off x="3728446" y="1081542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6417;p81">
                <a:extLst>
                  <a:ext uri="{FF2B5EF4-FFF2-40B4-BE49-F238E27FC236}">
                    <a16:creationId xmlns:a16="http://schemas.microsoft.com/office/drawing/2014/main" id="{E6D4427C-72A0-8E88-8113-909CE8434D2E}"/>
                  </a:ext>
                </a:extLst>
              </p:cNvPr>
              <p:cNvSpPr/>
              <p:nvPr/>
            </p:nvSpPr>
            <p:spPr>
              <a:xfrm>
                <a:off x="3816033" y="116911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6418;p81">
                <a:extLst>
                  <a:ext uri="{FF2B5EF4-FFF2-40B4-BE49-F238E27FC236}">
                    <a16:creationId xmlns:a16="http://schemas.microsoft.com/office/drawing/2014/main" id="{218209E6-5D10-19F4-B0F2-29AE6E234D4E}"/>
                  </a:ext>
                </a:extLst>
              </p:cNvPr>
              <p:cNvSpPr/>
              <p:nvPr/>
            </p:nvSpPr>
            <p:spPr>
              <a:xfrm>
                <a:off x="3903603" y="1256689"/>
                <a:ext cx="66000" cy="66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3" name="Google Shape;6419;p81">
            <a:extLst>
              <a:ext uri="{FF2B5EF4-FFF2-40B4-BE49-F238E27FC236}">
                <a16:creationId xmlns:a16="http://schemas.microsoft.com/office/drawing/2014/main" id="{8701604F-4742-872D-9F06-162A389504C0}"/>
              </a:ext>
            </a:extLst>
          </p:cNvPr>
          <p:cNvGrpSpPr/>
          <p:nvPr/>
        </p:nvGrpSpPr>
        <p:grpSpPr>
          <a:xfrm rot="8173718">
            <a:off x="668113" y="2781481"/>
            <a:ext cx="246000" cy="246000"/>
            <a:chOff x="7132971" y="1483405"/>
            <a:chExt cx="246000" cy="246000"/>
          </a:xfrm>
        </p:grpSpPr>
        <p:sp>
          <p:nvSpPr>
            <p:cNvPr id="1234" name="Google Shape;6420;p81">
              <a:extLst>
                <a:ext uri="{FF2B5EF4-FFF2-40B4-BE49-F238E27FC236}">
                  <a16:creationId xmlns:a16="http://schemas.microsoft.com/office/drawing/2014/main" id="{1F63BE3F-B0D0-2DE3-334B-20D9612105D2}"/>
                </a:ext>
              </a:extLst>
            </p:cNvPr>
            <p:cNvSpPr/>
            <p:nvPr/>
          </p:nvSpPr>
          <p:spPr>
            <a:xfrm>
              <a:off x="7132971" y="1483405"/>
              <a:ext cx="246000" cy="24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dist="19050" dir="2640000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6421;p81">
              <a:extLst>
                <a:ext uri="{FF2B5EF4-FFF2-40B4-BE49-F238E27FC236}">
                  <a16:creationId xmlns:a16="http://schemas.microsoft.com/office/drawing/2014/main" id="{9C5B0E5A-6DE4-FA46-0B57-471ECC36E204}"/>
                </a:ext>
              </a:extLst>
            </p:cNvPr>
            <p:cNvGrpSpPr/>
            <p:nvPr/>
          </p:nvGrpSpPr>
          <p:grpSpPr>
            <a:xfrm>
              <a:off x="7179243" y="1533506"/>
              <a:ext cx="153517" cy="145844"/>
              <a:chOff x="3979438" y="771412"/>
              <a:chExt cx="259802" cy="246817"/>
            </a:xfrm>
          </p:grpSpPr>
          <p:sp>
            <p:nvSpPr>
              <p:cNvPr id="1236" name="Google Shape;6422;p81">
                <a:extLst>
                  <a:ext uri="{FF2B5EF4-FFF2-40B4-BE49-F238E27FC236}">
                    <a16:creationId xmlns:a16="http://schemas.microsoft.com/office/drawing/2014/main" id="{8DFBB9E0-CC66-7125-A71A-B5826D126D0A}"/>
                  </a:ext>
                </a:extLst>
              </p:cNvPr>
              <p:cNvSpPr/>
              <p:nvPr/>
            </p:nvSpPr>
            <p:spPr>
              <a:xfrm>
                <a:off x="3979438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6423;p81">
                <a:extLst>
                  <a:ext uri="{FF2B5EF4-FFF2-40B4-BE49-F238E27FC236}">
                    <a16:creationId xmlns:a16="http://schemas.microsoft.com/office/drawing/2014/main" id="{2F02ABE1-3C72-4DBF-1EF7-C363D061F263}"/>
                  </a:ext>
                </a:extLst>
              </p:cNvPr>
              <p:cNvSpPr/>
              <p:nvPr/>
            </p:nvSpPr>
            <p:spPr>
              <a:xfrm>
                <a:off x="4172940" y="771412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6424;p81">
                <a:extLst>
                  <a:ext uri="{FF2B5EF4-FFF2-40B4-BE49-F238E27FC236}">
                    <a16:creationId xmlns:a16="http://schemas.microsoft.com/office/drawing/2014/main" id="{09BEB96F-4507-8FF4-D3AC-7F0B94892BB9}"/>
                  </a:ext>
                </a:extLst>
              </p:cNvPr>
              <p:cNvSpPr/>
              <p:nvPr/>
            </p:nvSpPr>
            <p:spPr>
              <a:xfrm>
                <a:off x="3979438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425;p81">
                <a:extLst>
                  <a:ext uri="{FF2B5EF4-FFF2-40B4-BE49-F238E27FC236}">
                    <a16:creationId xmlns:a16="http://schemas.microsoft.com/office/drawing/2014/main" id="{A6747B64-B706-D56C-818C-9A38BF7F6B47}"/>
                  </a:ext>
                </a:extLst>
              </p:cNvPr>
              <p:cNvSpPr/>
              <p:nvPr/>
            </p:nvSpPr>
            <p:spPr>
              <a:xfrm>
                <a:off x="4172940" y="951929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426;p81">
                <a:extLst>
                  <a:ext uri="{FF2B5EF4-FFF2-40B4-BE49-F238E27FC236}">
                    <a16:creationId xmlns:a16="http://schemas.microsoft.com/office/drawing/2014/main" id="{DCACF6D9-A55C-1AE6-C883-FD10087BD24F}"/>
                  </a:ext>
                </a:extLst>
              </p:cNvPr>
              <p:cNvSpPr/>
              <p:nvPr/>
            </p:nvSpPr>
            <p:spPr>
              <a:xfrm>
                <a:off x="4076173" y="861674"/>
                <a:ext cx="66300" cy="66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847785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Learning board game by Slidesgo">
  <a:themeElements>
    <a:clrScheme name="Simple Light">
      <a:dk1>
        <a:srgbClr val="000000"/>
      </a:dk1>
      <a:lt1>
        <a:srgbClr val="FFFFFF"/>
      </a:lt1>
      <a:dk2>
        <a:srgbClr val="9944BD"/>
      </a:dk2>
      <a:lt2>
        <a:srgbClr val="06C1EB"/>
      </a:lt2>
      <a:accent1>
        <a:srgbClr val="B264D2"/>
      </a:accent1>
      <a:accent2>
        <a:srgbClr val="5CDEFB"/>
      </a:accent2>
      <a:accent3>
        <a:srgbClr val="EF69B1"/>
      </a:accent3>
      <a:accent4>
        <a:srgbClr val="FFC876"/>
      </a:accent4>
      <a:accent5>
        <a:srgbClr val="52E5CB"/>
      </a:accent5>
      <a:accent6>
        <a:srgbClr val="FF9F10"/>
      </a:accent6>
      <a:hlink>
        <a:srgbClr val="DB178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130</Words>
  <Application>Microsoft Office PowerPoint</Application>
  <PresentationFormat>Экран (16:9)</PresentationFormat>
  <Paragraphs>20</Paragraphs>
  <Slides>7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Rubik Medium</vt:lpstr>
      <vt:lpstr>Arial</vt:lpstr>
      <vt:lpstr>Poppins</vt:lpstr>
      <vt:lpstr>Learning board game by Slidesgo</vt:lpstr>
      <vt:lpstr>Заряди мозг</vt:lpstr>
      <vt:lpstr>Команда</vt:lpstr>
      <vt:lpstr>Суть проекта</vt:lpstr>
      <vt:lpstr>Дизайн</vt:lpstr>
      <vt:lpstr>Баг - репорты</vt:lpstr>
      <vt:lpstr>Видео</vt:lpstr>
      <vt:lpstr>Есть ли 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Valeriya</dc:creator>
  <cp:lastModifiedBy>Valeriya Kolomytseva</cp:lastModifiedBy>
  <cp:revision>18</cp:revision>
  <dcterms:modified xsi:type="dcterms:W3CDTF">2024-12-26T22:36:32Z</dcterms:modified>
</cp:coreProperties>
</file>